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0"/>
  </p:notesMasterIdLst>
  <p:sldIdLst>
    <p:sldId id="484" r:id="rId2"/>
    <p:sldId id="471" r:id="rId3"/>
    <p:sldId id="399" r:id="rId4"/>
    <p:sldId id="506" r:id="rId5"/>
    <p:sldId id="488" r:id="rId6"/>
    <p:sldId id="490" r:id="rId7"/>
    <p:sldId id="489" r:id="rId8"/>
    <p:sldId id="492" r:id="rId9"/>
    <p:sldId id="497" r:id="rId10"/>
    <p:sldId id="538" r:id="rId11"/>
    <p:sldId id="509" r:id="rId12"/>
    <p:sldId id="511" r:id="rId13"/>
    <p:sldId id="513" r:id="rId14"/>
    <p:sldId id="539" r:id="rId15"/>
    <p:sldId id="515" r:id="rId16"/>
    <p:sldId id="516" r:id="rId17"/>
    <p:sldId id="517" r:id="rId18"/>
    <p:sldId id="519" r:id="rId19"/>
    <p:sldId id="520" r:id="rId20"/>
    <p:sldId id="521" r:id="rId21"/>
    <p:sldId id="528" r:id="rId22"/>
    <p:sldId id="494" r:id="rId23"/>
    <p:sldId id="493" r:id="rId24"/>
    <p:sldId id="477" r:id="rId25"/>
    <p:sldId id="462" r:id="rId26"/>
    <p:sldId id="468" r:id="rId27"/>
    <p:sldId id="501" r:id="rId28"/>
    <p:sldId id="502" r:id="rId29"/>
    <p:sldId id="525" r:id="rId30"/>
    <p:sldId id="526" r:id="rId31"/>
    <p:sldId id="529" r:id="rId32"/>
    <p:sldId id="530" r:id="rId33"/>
    <p:sldId id="531" r:id="rId34"/>
    <p:sldId id="483" r:id="rId35"/>
    <p:sldId id="532" r:id="rId36"/>
    <p:sldId id="534" r:id="rId37"/>
    <p:sldId id="535" r:id="rId38"/>
    <p:sldId id="537" r:id="rId39"/>
  </p:sldIdLst>
  <p:sldSz cx="9144000" cy="5145088"/>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660"/>
  </p:normalViewPr>
  <p:slideViewPr>
    <p:cSldViewPr snapToGrid="0">
      <p:cViewPr>
        <p:scale>
          <a:sx n="90" d="100"/>
          <a:sy n="90" d="100"/>
        </p:scale>
        <p:origin x="-660" y="-672"/>
      </p:cViewPr>
      <p:guideLst>
        <p:guide orient="horz" pos="1620"/>
        <p:guide pos="2880"/>
      </p:guideLst>
    </p:cSldViewPr>
  </p:slideViewPr>
  <p:notesTextViewPr>
    <p:cViewPr>
      <p:scale>
        <a:sx n="1" d="1"/>
        <a:sy n="1" d="1"/>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pPr/>
              <a:t>2021/10/8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pPr/>
              <a:t>‹#›</a:t>
            </a:fld>
            <a:endParaRPr lang="zh-CN" altLang="en-US"/>
          </a:p>
        </p:txBody>
      </p:sp>
    </p:spTree>
    <p:extLst>
      <p:ext uri="{BB962C8B-B14F-4D97-AF65-F5344CB8AC3E}">
        <p14:creationId xmlns:p14="http://schemas.microsoft.com/office/powerpoint/2010/main" val="17381994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pPr/>
              <a:t>2</a:t>
            </a:fld>
            <a:endParaRPr lang="zh-CN" altLang="en-US"/>
          </a:p>
        </p:txBody>
      </p:sp>
    </p:spTree>
    <p:extLst>
      <p:ext uri="{BB962C8B-B14F-4D97-AF65-F5344CB8AC3E}">
        <p14:creationId xmlns:p14="http://schemas.microsoft.com/office/powerpoint/2010/main" val="885980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pPr/>
              <a:t>17</a:t>
            </a:fld>
            <a:endParaRPr lang="zh-CN" altLang="en-US"/>
          </a:p>
        </p:txBody>
      </p:sp>
    </p:spTree>
    <p:extLst>
      <p:ext uri="{BB962C8B-B14F-4D97-AF65-F5344CB8AC3E}">
        <p14:creationId xmlns:p14="http://schemas.microsoft.com/office/powerpoint/2010/main" val="362628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18</a:t>
            </a:fld>
            <a:endParaRPr lang="zh-CN" altLang="en-US" dirty="0">
              <a:solidFill>
                <a:prstClr val="black"/>
              </a:solidFill>
            </a:endParaRPr>
          </a:p>
        </p:txBody>
      </p:sp>
    </p:spTree>
    <p:extLst>
      <p:ext uri="{BB962C8B-B14F-4D97-AF65-F5344CB8AC3E}">
        <p14:creationId xmlns:p14="http://schemas.microsoft.com/office/powerpoint/2010/main" val="90646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22</a:t>
            </a:fld>
            <a:endParaRPr lang="en-US" altLang="zh-CN" dirty="0"/>
          </a:p>
        </p:txBody>
      </p:sp>
    </p:spTree>
    <p:extLst>
      <p:ext uri="{BB962C8B-B14F-4D97-AF65-F5344CB8AC3E}">
        <p14:creationId xmlns:p14="http://schemas.microsoft.com/office/powerpoint/2010/main" val="260620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pPr/>
              <a:t>24</a:t>
            </a:fld>
            <a:endParaRPr lang="zh-CN" altLang="en-US"/>
          </a:p>
        </p:txBody>
      </p:sp>
    </p:spTree>
    <p:extLst>
      <p:ext uri="{BB962C8B-B14F-4D97-AF65-F5344CB8AC3E}">
        <p14:creationId xmlns:p14="http://schemas.microsoft.com/office/powerpoint/2010/main" val="291551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pPr/>
              <a:t>25</a:t>
            </a:fld>
            <a:endParaRPr lang="zh-CN" altLang="en-US"/>
          </a:p>
        </p:txBody>
      </p:sp>
    </p:spTree>
    <p:extLst>
      <p:ext uri="{BB962C8B-B14F-4D97-AF65-F5344CB8AC3E}">
        <p14:creationId xmlns:p14="http://schemas.microsoft.com/office/powerpoint/2010/main" val="609620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pPr/>
              <a:t>26</a:t>
            </a:fld>
            <a:endParaRPr lang="zh-CN" altLang="en-US"/>
          </a:p>
        </p:txBody>
      </p:sp>
    </p:spTree>
    <p:extLst>
      <p:ext uri="{BB962C8B-B14F-4D97-AF65-F5344CB8AC3E}">
        <p14:creationId xmlns:p14="http://schemas.microsoft.com/office/powerpoint/2010/main" val="325649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pPr/>
              <a:t>27</a:t>
            </a:fld>
            <a:endParaRPr lang="zh-CN" altLang="en-US"/>
          </a:p>
        </p:txBody>
      </p:sp>
    </p:spTree>
    <p:extLst>
      <p:ext uri="{BB962C8B-B14F-4D97-AF65-F5344CB8AC3E}">
        <p14:creationId xmlns:p14="http://schemas.microsoft.com/office/powerpoint/2010/main" val="261842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pPr/>
              <a:t>28</a:t>
            </a:fld>
            <a:endParaRPr lang="zh-CN" altLang="en-US"/>
          </a:p>
        </p:txBody>
      </p:sp>
    </p:spTree>
    <p:extLst>
      <p:ext uri="{BB962C8B-B14F-4D97-AF65-F5344CB8AC3E}">
        <p14:creationId xmlns:p14="http://schemas.microsoft.com/office/powerpoint/2010/main" val="261842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pPr/>
              <a:t>30</a:t>
            </a:fld>
            <a:endParaRPr lang="zh-CN" altLang="en-US"/>
          </a:p>
        </p:txBody>
      </p:sp>
    </p:spTree>
    <p:extLst>
      <p:ext uri="{BB962C8B-B14F-4D97-AF65-F5344CB8AC3E}">
        <p14:creationId xmlns:p14="http://schemas.microsoft.com/office/powerpoint/2010/main" val="322412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pPr/>
              <a:t>34</a:t>
            </a:fld>
            <a:endParaRPr lang="zh-CN" altLang="en-US"/>
          </a:p>
        </p:txBody>
      </p:sp>
    </p:spTree>
    <p:extLst>
      <p:ext uri="{BB962C8B-B14F-4D97-AF65-F5344CB8AC3E}">
        <p14:creationId xmlns:p14="http://schemas.microsoft.com/office/powerpoint/2010/main" val="23809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val="163758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tLang="en-US" smtClean="0">
              <a:latin typeface="Arial" panose="020B0604020202020204" pitchFamily="34" charset="0"/>
            </a:endParaRP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C934DF9A-3618-4829-A122-225F99E4A6CF}" type="slidenum">
              <a:rPr lang="en-US" altLang="en-US">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68819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5</a:t>
            </a:fld>
            <a:endParaRPr lang="en-US" altLang="zh-CN" dirty="0"/>
          </a:p>
        </p:txBody>
      </p:sp>
    </p:spTree>
    <p:extLst>
      <p:ext uri="{BB962C8B-B14F-4D97-AF65-F5344CB8AC3E}">
        <p14:creationId xmlns:p14="http://schemas.microsoft.com/office/powerpoint/2010/main" val="260620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11</a:t>
            </a:fld>
            <a:endParaRPr lang="en-US" altLang="zh-CN" dirty="0"/>
          </a:p>
        </p:txBody>
      </p:sp>
    </p:spTree>
    <p:extLst>
      <p:ext uri="{BB962C8B-B14F-4D97-AF65-F5344CB8AC3E}">
        <p14:creationId xmlns:p14="http://schemas.microsoft.com/office/powerpoint/2010/main" val="307284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extLst>
      <p:ext uri="{BB962C8B-B14F-4D97-AF65-F5344CB8AC3E}">
        <p14:creationId xmlns:p14="http://schemas.microsoft.com/office/powerpoint/2010/main" val="283387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45423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14</a:t>
            </a:fld>
            <a:endParaRPr lang="zh-CN" altLang="en-US"/>
          </a:p>
        </p:txBody>
      </p:sp>
    </p:spTree>
    <p:extLst>
      <p:ext uri="{BB962C8B-B14F-4D97-AF65-F5344CB8AC3E}">
        <p14:creationId xmlns:p14="http://schemas.microsoft.com/office/powerpoint/2010/main" val="283387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15</a:t>
            </a:fld>
            <a:endParaRPr lang="zh-CN" altLang="en-US" dirty="0">
              <a:solidFill>
                <a:prstClr val="black"/>
              </a:solidFill>
            </a:endParaRPr>
          </a:p>
        </p:txBody>
      </p:sp>
    </p:spTree>
    <p:extLst>
      <p:ext uri="{BB962C8B-B14F-4D97-AF65-F5344CB8AC3E}">
        <p14:creationId xmlns:p14="http://schemas.microsoft.com/office/powerpoint/2010/main" val="325364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2162465555"/>
      </p:ext>
    </p:extLst>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8F817FC-9C38-4683-850A-C705946EA893}"/>
              </a:ext>
            </a:extLst>
          </p:cNvPr>
          <p:cNvPicPr>
            <a:picLocks noChangeAspect="1"/>
          </p:cNvPicPr>
          <p:nvPr userDrawn="1"/>
        </p:nvPicPr>
        <p:blipFill>
          <a:blip r:embed="rId2" cstate="print"/>
          <a:stretch>
            <a:fillRect/>
          </a:stretch>
        </p:blipFill>
        <p:spPr>
          <a:xfrm>
            <a:off x="1662" y="2385"/>
            <a:ext cx="9144019" cy="5144599"/>
          </a:xfrm>
          <a:prstGeom prst="rect">
            <a:avLst/>
          </a:prstGeom>
        </p:spPr>
      </p:pic>
      <p:sp>
        <p:nvSpPr>
          <p:cNvPr id="8" name="矩形 7">
            <a:extLst>
              <a:ext uri="{FF2B5EF4-FFF2-40B4-BE49-F238E27FC236}">
                <a16:creationId xmlns="" xmlns:a16="http://schemas.microsoft.com/office/drawing/2014/main" id="{9C1A6F25-AFBB-43CC-84A6-A32AB3AFF50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69599" y="1056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工作体会</a:t>
            </a:r>
          </a:p>
        </p:txBody>
      </p:sp>
      <p:sp>
        <p:nvSpPr>
          <p:cNvPr id="6" name="椭圆 5">
            <a:extLst>
              <a:ext uri="{FF2B5EF4-FFF2-40B4-BE49-F238E27FC236}">
                <a16:creationId xmlns="" xmlns:a16="http://schemas.microsoft.com/office/drawing/2014/main" id="{2856A93C-97EE-428B-8785-0B156EB424AA}"/>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6194553"/>
      </p:ext>
    </p:extLst>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0C69B46B-109B-4226-9040-9294DBC07A02}"/>
              </a:ext>
            </a:extLst>
          </p:cNvPr>
          <p:cNvPicPr>
            <a:picLocks noChangeAspect="1"/>
          </p:cNvPicPr>
          <p:nvPr userDrawn="1"/>
        </p:nvPicPr>
        <p:blipFill>
          <a:blip r:embed="rId2" cstate="print"/>
          <a:stretch>
            <a:fillRect/>
          </a:stretch>
        </p:blipFill>
        <p:spPr>
          <a:xfrm>
            <a:off x="1662" y="2385"/>
            <a:ext cx="9144019" cy="5144599"/>
          </a:xfrm>
          <a:prstGeom prst="rect">
            <a:avLst/>
          </a:prstGeom>
        </p:spPr>
      </p:pic>
      <p:sp>
        <p:nvSpPr>
          <p:cNvPr id="8" name="矩形 7">
            <a:extLst>
              <a:ext uri="{FF2B5EF4-FFF2-40B4-BE49-F238E27FC236}">
                <a16:creationId xmlns="" xmlns:a16="http://schemas.microsoft.com/office/drawing/2014/main" id="{2D0CE19C-3331-44C0-A9BB-B07BAECFFC15}"/>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40806" y="10560"/>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工作规划和展望</a:t>
            </a:r>
          </a:p>
        </p:txBody>
      </p:sp>
      <p:sp>
        <p:nvSpPr>
          <p:cNvPr id="6" name="椭圆 5">
            <a:extLst>
              <a:ext uri="{FF2B5EF4-FFF2-40B4-BE49-F238E27FC236}">
                <a16:creationId xmlns="" xmlns:a16="http://schemas.microsoft.com/office/drawing/2014/main" id="{933C31F1-0C0A-45FC-B50E-6E4214B9854F}"/>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7299788"/>
      </p:ext>
    </p:extLst>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3788381738"/>
      </p:ext>
    </p:extLst>
  </p:cSld>
  <p:clrMapOvr>
    <a:masterClrMapping/>
  </p:clrMapOvr>
  <p:transition spd="slow" advClick="0" advTm="3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1382673272"/>
      </p:ext>
    </p:extLst>
  </p:cSld>
  <p:clrMapOvr>
    <a:masterClrMapping/>
  </p:clrMapOvr>
  <p:transition spd="slow" advClick="0" advTm="3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2709058077"/>
      </p:ext>
    </p:extLst>
  </p:cSld>
  <p:clrMapOvr>
    <a:masterClrMapping/>
  </p:clrMapOvr>
  <p:transition spd="slow" advClick="0" advTm="3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3565159830"/>
      </p:ext>
    </p:extLst>
  </p:cSld>
  <p:clrMapOvr>
    <a:masterClrMapping/>
  </p:clrMapOvr>
  <p:transition spd="slow" advClick="0" advTm="3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93095"/>
      </p:ext>
    </p:extLst>
  </p:cSld>
  <p:clrMapOvr>
    <a:masterClrMapping/>
  </p:clrMapOvr>
  <p:transition spd="slow" advClick="0" advTm="3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21971"/>
      </p:ext>
    </p:extLst>
  </p:cSld>
  <p:clrMapOvr>
    <a:masterClrMapping/>
  </p:clrMapOvr>
  <p:transition spd="slow" advClick="0" advTm="3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pPr/>
              <a:t>‹#›</a:t>
            </a:fld>
            <a:endParaRPr lang="en-US" dirty="0"/>
          </a:p>
        </p:txBody>
      </p:sp>
    </p:spTree>
    <p:extLst>
      <p:ext uri="{BB962C8B-B14F-4D97-AF65-F5344CB8AC3E}">
        <p14:creationId xmlns:p14="http://schemas.microsoft.com/office/powerpoint/2010/main" val="824456678"/>
      </p:ext>
    </p:extLst>
  </p:cSld>
  <p:clrMapOvr>
    <a:masterClrMapping/>
  </p:clrMapOvr>
  <p:transition spd="slow" advClick="0" advTm="3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5962757"/>
      </p:ext>
    </p:extLst>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2645409652"/>
      </p:ext>
    </p:extLst>
  </p:cSld>
  <p:clrMapOvr>
    <a:masterClrMapping/>
  </p:clrMapOvr>
  <p:transition spd="slow" advClick="0" advTm="3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24390"/>
      </p:ext>
    </p:extLst>
  </p:cSld>
  <p:clrMapOvr>
    <a:masterClrMapping/>
  </p:clrMapOvr>
  <p:transition spd="slow" advClick="0" advTm="3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extLst>
      <p:ext uri="{BB962C8B-B14F-4D97-AF65-F5344CB8AC3E}">
        <p14:creationId xmlns:p14="http://schemas.microsoft.com/office/powerpoint/2010/main" val="3969814692"/>
      </p:ext>
    </p:extLst>
  </p:cSld>
  <p:clrMapOvr>
    <a:masterClrMapping/>
  </p:clrMapOvr>
  <p:transition spd="slow" advClick="0" advTm="3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838328082"/>
      </p:ext>
    </p:extLst>
  </p:cSld>
  <p:clrMapOvr>
    <a:masterClrMapping/>
  </p:clrMapOvr>
  <p:transition spd="slow" advClick="0" advTm="3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Tree>
    <p:extLst>
      <p:ext uri="{BB962C8B-B14F-4D97-AF65-F5344CB8AC3E}">
        <p14:creationId xmlns:p14="http://schemas.microsoft.com/office/powerpoint/2010/main" val="2472828044"/>
      </p:ext>
    </p:extLst>
  </p:cSld>
  <p:clrMapOvr>
    <a:masterClrMapping/>
  </p:clrMapOvr>
  <p:transition spd="slow" advClick="0" advTm="3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914112"/>
      </p:ext>
    </p:extLst>
  </p:cSld>
  <p:clrMapOvr>
    <a:masterClrMapping/>
  </p:clrMapOvr>
  <p:transition spd="slow" advClick="0" advTm="300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6972940"/>
      </p:ext>
    </p:extLst>
  </p:cSld>
  <p:clrMapOvr>
    <a:masterClrMapping/>
  </p:clrMapOvr>
  <p:transition spd="slow" advClick="0" advTm="300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5" name="图片占位符 14"/>
          <p:cNvSpPr>
            <a:spLocks noGrp="1"/>
          </p:cNvSpPr>
          <p:nvPr>
            <p:ph type="pic" sz="quarter" idx="13"/>
          </p:nvPr>
        </p:nvSpPr>
        <p:spPr>
          <a:xfrm>
            <a:off x="4765810"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132439"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4" name="图片占位符 13"/>
          <p:cNvSpPr>
            <a:spLocks noGrp="1"/>
          </p:cNvSpPr>
          <p:nvPr>
            <p:ph type="pic" sz="quarter" idx="11"/>
          </p:nvPr>
        </p:nvSpPr>
        <p:spPr>
          <a:xfrm>
            <a:off x="1132439"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Tree>
    <p:extLst>
      <p:ext uri="{BB962C8B-B14F-4D97-AF65-F5344CB8AC3E}">
        <p14:creationId xmlns:p14="http://schemas.microsoft.com/office/powerpoint/2010/main" val="2667911240"/>
      </p:ext>
    </p:extLst>
  </p:cSld>
  <p:clrMapOvr>
    <a:masterClrMapping/>
  </p:clrMapOvr>
  <p:transition spd="slow" advClick="0" advTm="3000">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1ABD6C95-1F10-4D01-91D3-BF5008DD33F9}"/>
              </a:ext>
            </a:extLst>
          </p:cNvPr>
          <p:cNvSpPr>
            <a:spLocks noGrp="1"/>
          </p:cNvSpPr>
          <p:nvPr>
            <p:ph type="pic" sz="quarter" idx="10"/>
          </p:nvPr>
        </p:nvSpPr>
        <p:spPr>
          <a:xfrm>
            <a:off x="903330" y="1472928"/>
            <a:ext cx="3379272" cy="1763860"/>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8937952"/>
      </p:ext>
    </p:extLst>
  </p:cSld>
  <p:clrMapOvr>
    <a:masterClrMapping/>
  </p:clrMapOvr>
  <p:transition spd="slow" advClick="0" advTm="3000">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424"/>
            <a:ext cx="7772400" cy="857515"/>
          </a:xfrm>
        </p:spPr>
        <p:txBody>
          <a:bodyPr/>
          <a:lstStyle/>
          <a:p>
            <a:r>
              <a:rPr lang="en-US"/>
              <a:t>Click to edit Master title style</a:t>
            </a:r>
          </a:p>
        </p:txBody>
      </p:sp>
      <p:sp>
        <p:nvSpPr>
          <p:cNvPr id="3" name="Text Placeholder 2"/>
          <p:cNvSpPr>
            <a:spLocks noGrp="1"/>
          </p:cNvSpPr>
          <p:nvPr>
            <p:ph type="body" sz="half" idx="1"/>
          </p:nvPr>
        </p:nvSpPr>
        <p:spPr>
          <a:xfrm>
            <a:off x="914400" y="1200521"/>
            <a:ext cx="3810000" cy="3399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521"/>
            <a:ext cx="3810000" cy="3399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95D95A-DFD2-417A-96B2-D1F244D65F27}" type="slidenum">
              <a:rPr lang="en-US" altLang="en-US"/>
              <a:pPr/>
              <a:t>‹#›</a:t>
            </a:fld>
            <a:endParaRPr lang="en-US" altLang="en-US"/>
          </a:p>
        </p:txBody>
      </p:sp>
    </p:spTree>
    <p:extLst>
      <p:ext uri="{BB962C8B-B14F-4D97-AF65-F5344CB8AC3E}">
        <p14:creationId xmlns:p14="http://schemas.microsoft.com/office/powerpoint/2010/main" val="1100877560"/>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79733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2605320051"/>
      </p:ext>
    </p:extLst>
  </p:cSld>
  <p:clrMapOvr>
    <a:masterClrMapping/>
  </p:clrMapOvr>
  <p:transition spd="slow" advClick="0" advTm="3000">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81804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41636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662917"/>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1145674547"/>
      </p:ext>
    </p:extLst>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637107430"/>
      </p:ext>
    </p:extLst>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2994707922"/>
      </p:ext>
    </p:extLst>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pPr/>
              <a:t>2021/10/8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2667312266"/>
      </p:ext>
    </p:extLst>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F7E06D6F-D8B5-40B4-B858-1CB3D7646F80}"/>
              </a:ext>
            </a:extLst>
          </p:cNvPr>
          <p:cNvPicPr>
            <a:picLocks noChangeAspect="1"/>
          </p:cNvPicPr>
          <p:nvPr userDrawn="1"/>
        </p:nvPicPr>
        <p:blipFill>
          <a:blip r:embed="rId2" cstate="print"/>
          <a:stretch>
            <a:fillRect/>
          </a:stretch>
        </p:blipFill>
        <p:spPr>
          <a:xfrm>
            <a:off x="1662" y="2385"/>
            <a:ext cx="9144019" cy="5144599"/>
          </a:xfrm>
          <a:prstGeom prst="rect">
            <a:avLst/>
          </a:prstGeom>
        </p:spPr>
      </p:pic>
      <p:sp>
        <p:nvSpPr>
          <p:cNvPr id="8" name="矩形 7">
            <a:extLst>
              <a:ext uri="{FF2B5EF4-FFF2-40B4-BE49-F238E27FC236}">
                <a16:creationId xmlns="" xmlns:a16="http://schemas.microsoft.com/office/drawing/2014/main" id="{E4856BFE-D3FC-4EFA-ACBB-6949569586B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59782" y="2822"/>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工作回顾</a:t>
            </a:r>
          </a:p>
        </p:txBody>
      </p:sp>
      <p:sp>
        <p:nvSpPr>
          <p:cNvPr id="10" name="椭圆 9">
            <a:extLst>
              <a:ext uri="{FF2B5EF4-FFF2-40B4-BE49-F238E27FC236}">
                <a16:creationId xmlns="" xmlns:a16="http://schemas.microsoft.com/office/drawing/2014/main" id="{CA60B3EB-5B48-4300-B079-DA4C9D36AE0E}"/>
              </a:ext>
            </a:extLst>
          </p:cNvPr>
          <p:cNvSpPr/>
          <p:nvPr userDrawn="1"/>
        </p:nvSpPr>
        <p:spPr>
          <a:xfrm>
            <a:off x="538497" y="282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75416"/>
      </p:ext>
    </p:extLst>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102FEE6F-5110-4896-BB72-D3F0E4B4C66D}"/>
              </a:ext>
            </a:extLst>
          </p:cNvPr>
          <p:cNvPicPr>
            <a:picLocks noChangeAspect="1"/>
          </p:cNvPicPr>
          <p:nvPr userDrawn="1"/>
        </p:nvPicPr>
        <p:blipFill>
          <a:blip r:embed="rId2" cstate="print"/>
          <a:stretch>
            <a:fillRect/>
          </a:stretch>
        </p:blipFill>
        <p:spPr>
          <a:xfrm>
            <a:off x="1662" y="2385"/>
            <a:ext cx="9144019" cy="5144599"/>
          </a:xfrm>
          <a:prstGeom prst="rect">
            <a:avLst/>
          </a:prstGeom>
        </p:spPr>
      </p:pic>
      <p:sp>
        <p:nvSpPr>
          <p:cNvPr id="8" name="矩形 7">
            <a:extLst>
              <a:ext uri="{FF2B5EF4-FFF2-40B4-BE49-F238E27FC236}">
                <a16:creationId xmlns="" xmlns:a16="http://schemas.microsoft.com/office/drawing/2014/main" id="{CAB73F46-AC0F-423D-A713-38A124202761}"/>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2021/10/8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06779" y="238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自我评价</a:t>
            </a:r>
          </a:p>
        </p:txBody>
      </p:sp>
      <p:sp>
        <p:nvSpPr>
          <p:cNvPr id="6" name="椭圆 5">
            <a:extLst>
              <a:ext uri="{FF2B5EF4-FFF2-40B4-BE49-F238E27FC236}">
                <a16:creationId xmlns="" xmlns:a16="http://schemas.microsoft.com/office/drawing/2014/main" id="{D885BA86-9C7F-4C80-A73D-092FAC52EA38}"/>
              </a:ext>
            </a:extLst>
          </p:cNvPr>
          <p:cNvSpPr/>
          <p:nvPr userDrawn="1"/>
        </p:nvSpPr>
        <p:spPr>
          <a:xfrm>
            <a:off x="512740" y="238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9561556"/>
      </p:ext>
    </p:extLst>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pPr/>
              <a:t>2021/10/8</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pPr/>
              <a:t>‹#›</a:t>
            </a:fld>
            <a:endParaRPr lang="zh-CN" altLang="en-US"/>
          </a:p>
        </p:txBody>
      </p:sp>
    </p:spTree>
    <p:extLst>
      <p:ext uri="{BB962C8B-B14F-4D97-AF65-F5344CB8AC3E}">
        <p14:creationId xmlns:p14="http://schemas.microsoft.com/office/powerpoint/2010/main" val="1503427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3" r:id="rId8"/>
    <p:sldLayoutId id="2147483684" r:id="rId9"/>
    <p:sldLayoutId id="2147483685" r:id="rId10"/>
    <p:sldLayoutId id="2147483686" r:id="rId11"/>
    <p:sldLayoutId id="2147483678" r:id="rId12"/>
    <p:sldLayoutId id="2147483679" r:id="rId13"/>
    <p:sldLayoutId id="2147483680" r:id="rId14"/>
    <p:sldLayoutId id="2147483681" r:id="rId15"/>
    <p:sldLayoutId id="2147483661" r:id="rId16"/>
    <p:sldLayoutId id="2147483662" r:id="rId17"/>
    <p:sldLayoutId id="2147483668" r:id="rId18"/>
    <p:sldLayoutId id="2147483669"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Lst>
  <p:transition spd="slow" advClick="0" advTm="300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9.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2614" y="1077685"/>
            <a:ext cx="3258136"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itchFamily="18" charset="0"/>
              </a:rPr>
              <a:t>Từ</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thuần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Việt</a:t>
            </a:r>
            <a:endParaRPr lang="en-US" sz="4000" b="1" dirty="0">
              <a:solidFill>
                <a:srgbClr val="FF0000"/>
              </a:solidFill>
              <a:latin typeface="Times New Roman" pitchFamily="18" charset="0"/>
              <a:cs typeface="Times New Roman" pitchFamily="18" charset="0"/>
            </a:endParaRPr>
          </a:p>
        </p:txBody>
      </p:sp>
      <p:cxnSp>
        <p:nvCxnSpPr>
          <p:cNvPr id="5" name="Straight Arrow Connector 4"/>
          <p:cNvCxnSpPr>
            <a:endCxn id="3" idx="1"/>
          </p:cNvCxnSpPr>
          <p:nvPr/>
        </p:nvCxnSpPr>
        <p:spPr>
          <a:xfrm flipV="1">
            <a:off x="0" y="1431628"/>
            <a:ext cx="1322614" cy="10829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0" y="2555421"/>
            <a:ext cx="1322614" cy="7777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22614" y="2868545"/>
            <a:ext cx="228057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itchFamily="18" charset="0"/>
              </a:rPr>
              <a:t>Từ</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mượn</a:t>
            </a:r>
            <a:endParaRPr lang="en-US" sz="4000" b="1" dirty="0">
              <a:solidFill>
                <a:srgbClr val="FF0000"/>
              </a:solidFill>
              <a:latin typeface="Times New Roman" pitchFamily="18" charset="0"/>
              <a:cs typeface="Times New Roman" pitchFamily="18" charset="0"/>
            </a:endParaRPr>
          </a:p>
        </p:txBody>
      </p:sp>
      <p:sp>
        <p:nvSpPr>
          <p:cNvPr id="12" name="TextBox 11"/>
          <p:cNvSpPr txBox="1"/>
          <p:nvPr/>
        </p:nvSpPr>
        <p:spPr>
          <a:xfrm>
            <a:off x="4492260" y="2210355"/>
            <a:ext cx="4563249" cy="584775"/>
          </a:xfrm>
          <a:prstGeom prst="rect">
            <a:avLst/>
          </a:prstGeom>
          <a:noFill/>
        </p:spPr>
        <p:txBody>
          <a:bodyPr wrap="square" rtlCol="0">
            <a:spAutoFit/>
          </a:bodyPr>
          <a:lstStyle/>
          <a:p>
            <a:r>
              <a:rPr lang="en-US" sz="3200" b="1" i="1" dirty="0" err="1">
                <a:latin typeface="Times New Roman" pitchFamily="18" charset="0"/>
                <a:cs typeface="Times New Roman" pitchFamily="18" charset="0"/>
              </a:rPr>
              <a:t>Từ</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mượn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tiếng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Hán</a:t>
            </a:r>
            <a:r>
              <a:rPr lang="en-US" sz="3200" b="1" i="1" dirty="0" smtClean="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cxnSp>
        <p:nvCxnSpPr>
          <p:cNvPr id="13" name="Straight Arrow Connector 12"/>
          <p:cNvCxnSpPr/>
          <p:nvPr/>
        </p:nvCxnSpPr>
        <p:spPr>
          <a:xfrm flipV="1">
            <a:off x="3603188" y="2555422"/>
            <a:ext cx="977562" cy="7777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5" idx="1"/>
          </p:cNvCxnSpPr>
          <p:nvPr/>
        </p:nvCxnSpPr>
        <p:spPr>
          <a:xfrm>
            <a:off x="3603188" y="3333135"/>
            <a:ext cx="1047469" cy="83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50657" y="3688544"/>
            <a:ext cx="4493343" cy="954107"/>
          </a:xfrm>
          <a:prstGeom prst="rect">
            <a:avLst/>
          </a:prstGeom>
          <a:noFill/>
        </p:spPr>
        <p:txBody>
          <a:bodyPr wrap="square" rtlCol="0">
            <a:spAutoFit/>
          </a:bodyPr>
          <a:lstStyle/>
          <a:p>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mượn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ngôn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ngữ</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Ấn</a:t>
            </a:r>
            <a:r>
              <a:rPr lang="en-US" sz="2800" b="1" i="1" dirty="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Âu</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Tree>
  </p:cSld>
  <p:clrMapOvr>
    <a:masterClrMapping/>
  </p:clrMapOvr>
  <p:transition spd="slow" advClick="0" advTm="3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204788" y="363473"/>
            <a:ext cx="8667750" cy="11079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lgn="ctr" defTabSz="914400" fontAlgn="base">
              <a:spcBef>
                <a:spcPct val="0"/>
              </a:spcBef>
              <a:spcAft>
                <a:spcPct val="0"/>
              </a:spcAft>
            </a:pPr>
            <a:r>
              <a:rPr lang="en-US" sz="3600" i="1" dirty="0" err="1">
                <a:solidFill>
                  <a:srgbClr val="000000"/>
                </a:solidFill>
                <a:latin typeface="Times New Roman" pitchFamily="18" charset="0"/>
                <a:cs typeface="Times New Roman" pitchFamily="18" charset="0"/>
              </a:rPr>
              <a:t>hữu</a:t>
            </a:r>
            <a:r>
              <a:rPr lang="en-US" sz="3600" i="1" dirty="0">
                <a:solidFill>
                  <a:srgbClr val="000000"/>
                </a:solidFill>
                <a:latin typeface="Times New Roman" pitchFamily="18" charset="0"/>
                <a:cs typeface="Times New Roman" pitchFamily="18" charset="0"/>
              </a:rPr>
              <a:t> </a:t>
            </a:r>
            <a:r>
              <a:rPr lang="en-US" sz="3600" i="1" dirty="0" err="1">
                <a:solidFill>
                  <a:srgbClr val="000000"/>
                </a:solidFill>
                <a:latin typeface="Times New Roman" pitchFamily="18" charset="0"/>
                <a:cs typeface="Times New Roman" pitchFamily="18" charset="0"/>
              </a:rPr>
              <a:t>ích</a:t>
            </a:r>
            <a:r>
              <a:rPr lang="en-US" sz="3600" i="1" dirty="0">
                <a:solidFill>
                  <a:srgbClr val="000000"/>
                </a:solidFill>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thi</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nhân</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đại</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thắng</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phát</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thanh</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bảo</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mật</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tân</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binh</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hậu</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đãi</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phòng</a:t>
            </a:r>
            <a:r>
              <a:rPr kumimoji="0" lang="en-US" sz="36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1" u="none" strike="noStrike" cap="none" normalizeH="0" baseline="0" dirty="0" err="1">
                <a:ln>
                  <a:noFill/>
                </a:ln>
                <a:solidFill>
                  <a:srgbClr val="000000"/>
                </a:solidFill>
                <a:effectLst/>
                <a:latin typeface="Times New Roman" pitchFamily="18" charset="0"/>
                <a:cs typeface="Times New Roman" pitchFamily="18" charset="0"/>
              </a:rPr>
              <a:t>hoả</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9937901"/>
              </p:ext>
            </p:extLst>
          </p:nvPr>
        </p:nvGraphicFramePr>
        <p:xfrm>
          <a:off x="85725" y="1664494"/>
          <a:ext cx="8939214" cy="3193256"/>
        </p:xfrm>
        <a:graphic>
          <a:graphicData uri="http://schemas.openxmlformats.org/drawingml/2006/table">
            <a:tbl>
              <a:tblPr firstRow="1" bandRow="1">
                <a:tableStyleId>{5C22544A-7EE6-4342-B048-85BDC9FD1C3A}</a:tableStyleId>
              </a:tblPr>
              <a:tblGrid>
                <a:gridCol w="4271963"/>
                <a:gridCol w="4667251"/>
              </a:tblGrid>
              <a:tr h="370840">
                <a:tc>
                  <a:txBody>
                    <a:bodyPr/>
                    <a:lstStyle/>
                    <a:p>
                      <a:pPr algn="ctr"/>
                      <a:r>
                        <a:rPr lang="en-US" sz="3200" dirty="0" err="1" smtClean="0">
                          <a:latin typeface="Times New Roman" panose="02020603050405020304" pitchFamily="18" charset="0"/>
                          <a:cs typeface="Times New Roman" panose="02020603050405020304" pitchFamily="18" charset="0"/>
                        </a:rPr>
                        <a:t>Chính</a:t>
                      </a:r>
                      <a:r>
                        <a:rPr lang="en-US" sz="3200" baseline="0" dirty="0" smtClean="0">
                          <a:latin typeface="Times New Roman" panose="02020603050405020304" pitchFamily="18" charset="0"/>
                          <a:cs typeface="Times New Roman" panose="02020603050405020304" pitchFamily="18" charset="0"/>
                        </a:rPr>
                        <a:t> – </a:t>
                      </a:r>
                      <a:r>
                        <a:rPr lang="en-US" sz="3200" baseline="0" dirty="0" err="1" smtClean="0">
                          <a:latin typeface="Times New Roman" panose="02020603050405020304" pitchFamily="18" charset="0"/>
                          <a:cs typeface="Times New Roman" panose="02020603050405020304" pitchFamily="18" charset="0"/>
                        </a:rPr>
                        <a:t>phụ</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atin typeface="Times New Roman" panose="02020603050405020304" pitchFamily="18" charset="0"/>
                          <a:cs typeface="Times New Roman" panose="02020603050405020304" pitchFamily="18" charset="0"/>
                        </a:rPr>
                        <a:t>Phụ</a:t>
                      </a:r>
                      <a:r>
                        <a:rPr lang="en-US" sz="3200" baseline="0" dirty="0" smtClean="0">
                          <a:latin typeface="Times New Roman" panose="02020603050405020304" pitchFamily="18" charset="0"/>
                          <a:cs typeface="Times New Roman" panose="02020603050405020304" pitchFamily="18" charset="0"/>
                        </a:rPr>
                        <a:t> - </a:t>
                      </a:r>
                      <a:r>
                        <a:rPr lang="en-US" sz="3200" baseline="0" dirty="0" err="1" smtClean="0">
                          <a:latin typeface="Times New Roman" panose="02020603050405020304" pitchFamily="18" charset="0"/>
                          <a:cs typeface="Times New Roman" panose="02020603050405020304" pitchFamily="18" charset="0"/>
                        </a:rPr>
                        <a:t>chính</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83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8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4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1100138" y="2269894"/>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Hữu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ích</a:t>
            </a: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42988" y="2854936"/>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Phát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653088" y="3484008"/>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binh</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600700" y="2243672"/>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772150" y="4150757"/>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Hậu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đãi</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614988" y="2854936"/>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Đại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thắng</a:t>
            </a:r>
            <a:endParaRPr lang="en-US"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128713" y="3484008"/>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Bảo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mật</a:t>
            </a:r>
            <a:endParaRPr lang="en-US"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138238" y="4150757"/>
            <a:ext cx="196215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Phòng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037267"/>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3969"/>
                                        </p:tgtEl>
                                        <p:attrNameLst>
                                          <p:attrName>style.visibility</p:attrName>
                                        </p:attrNameLst>
                                      </p:cBhvr>
                                      <p:to>
                                        <p:strVal val="visible"/>
                                      </p:to>
                                    </p:set>
                                    <p:animEffect transition="in" filter="strips(downLeft)">
                                      <p:cBhvr>
                                        <p:cTn id="7" dur="500"/>
                                        <p:tgtEl>
                                          <p:spTgt spid="8396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P spid="9"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3130990-E755-47AE-91B6-BB3AD2DF0AA6}"/>
              </a:ext>
            </a:extLst>
          </p:cNvPr>
          <p:cNvPicPr>
            <a:picLocks noChangeAspect="1"/>
          </p:cNvPicPr>
          <p:nvPr/>
        </p:nvPicPr>
        <p:blipFill>
          <a:blip r:embed="rId3" cstate="print"/>
          <a:stretch>
            <a:fillRect/>
          </a:stretch>
        </p:blipFill>
        <p:spPr>
          <a:xfrm>
            <a:off x="1662" y="2385"/>
            <a:ext cx="9144019" cy="5144599"/>
          </a:xfrm>
          <a:prstGeom prst="rect">
            <a:avLst/>
          </a:prstGeom>
        </p:spPr>
      </p:pic>
      <p:sp>
        <p:nvSpPr>
          <p:cNvPr id="15" name="TextBox 11"/>
          <p:cNvSpPr txBox="1">
            <a:spLocks noChangeArrowheads="1"/>
          </p:cNvSpPr>
          <p:nvPr/>
        </p:nvSpPr>
        <p:spPr bwMode="auto">
          <a:xfrm rot="21353874">
            <a:off x="1935267" y="2207240"/>
            <a:ext cx="5381297" cy="154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4800" b="1" dirty="0" smtClean="0">
                <a:solidFill>
                  <a:schemeClr val="bg1"/>
                </a:solidFill>
                <a:latin typeface="Times New Roman" pitchFamily="18" charset="0"/>
                <a:ea typeface="微软雅黑" panose="020B0503020204020204" pitchFamily="34" charset="-122"/>
                <a:cs typeface="Times New Roman" pitchFamily="18" charset="0"/>
              </a:rPr>
              <a:t>III. SỬ DỤNG TỪ HÁN VIỆT</a:t>
            </a:r>
            <a:endParaRPr lang="zh-CN" altLang="en-US" sz="4800" b="1" dirty="0">
              <a:solidFill>
                <a:schemeClr val="bg1"/>
              </a:solidFill>
              <a:latin typeface="Times New Roman" pitchFamily="18" charset="0"/>
              <a:ea typeface="微软雅黑" panose="020B0503020204020204" pitchFamily="34" charset="-122"/>
              <a:cs typeface="Times New Roman" pitchFamily="18" charset="0"/>
            </a:endParaRPr>
          </a:p>
        </p:txBody>
      </p:sp>
      <p:grpSp>
        <p:nvGrpSpPr>
          <p:cNvPr id="2" name="组合 9">
            <a:extLst>
              <a:ext uri="{FF2B5EF4-FFF2-40B4-BE49-F238E27FC236}">
                <a16:creationId xmlns="" xmlns:a16="http://schemas.microsoft.com/office/drawing/2014/main" id="{AF085B08-1E75-4DD2-B440-49C3A2C07DA0}"/>
              </a:ext>
            </a:extLst>
          </p:cNvPr>
          <p:cNvGrpSpPr/>
          <p:nvPr/>
        </p:nvGrpSpPr>
        <p:grpSpPr>
          <a:xfrm>
            <a:off x="3937101" y="1283052"/>
            <a:ext cx="1068818" cy="1068817"/>
            <a:chOff x="4353170" y="1223943"/>
            <a:chExt cx="1068877" cy="1068876"/>
          </a:xfrm>
        </p:grpSpPr>
        <p:sp>
          <p:nvSpPr>
            <p:cNvPr id="11" name="Freeform: Shape 2">
              <a:extLst>
                <a:ext uri="{FF2B5EF4-FFF2-40B4-BE49-F238E27FC236}">
                  <a16:creationId xmlns=""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2" name="Freeform: Shape 9">
              <a:extLst>
                <a:ext uri="{FF2B5EF4-FFF2-40B4-BE49-F238E27FC236}">
                  <a16:creationId xmlns=""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rgbClr val="FFFFFF"/>
                  </a:solidFill>
                </a:rPr>
                <a:t>III.</a:t>
              </a:r>
              <a:endParaRPr lang="id-ID" sz="3200" b="1" dirty="0">
                <a:solidFill>
                  <a:srgbClr val="FFFFFF"/>
                </a:solidFill>
              </a:endParaRPr>
            </a:p>
          </p:txBody>
        </p:sp>
      </p:grpSp>
    </p:spTree>
    <p:extLst>
      <p:ext uri="{BB962C8B-B14F-4D97-AF65-F5344CB8AC3E}">
        <p14:creationId xmlns:p14="http://schemas.microsoft.com/office/powerpoint/2010/main" val="15316927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文本框 10"/>
          <p:cNvSpPr txBox="1"/>
          <p:nvPr/>
        </p:nvSpPr>
        <p:spPr>
          <a:xfrm>
            <a:off x="190625" y="176855"/>
            <a:ext cx="8478112" cy="584775"/>
          </a:xfrm>
          <a:prstGeom prst="rect">
            <a:avLst/>
          </a:prstGeom>
          <a:noFill/>
        </p:spPr>
        <p:txBody>
          <a:bodyPr wrap="square" rtlCol="0">
            <a:spAutoFit/>
          </a:bodyPr>
          <a:lstStyle/>
          <a:p>
            <a:r>
              <a:rPr lang="en-US" altLang="zh-CN" sz="3200" b="1" dirty="0">
                <a:solidFill>
                  <a:srgbClr val="FF0000"/>
                </a:solidFill>
                <a:latin typeface="Times New Roman" pitchFamily="18" charset="0"/>
                <a:ea typeface="微软雅黑" panose="020B0503020204020204" pitchFamily="34" charset="-122"/>
                <a:cs typeface="Times New Roman" pitchFamily="18" charset="0"/>
              </a:rPr>
              <a:t>1.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Sử</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dụng</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từ</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Hán</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Việt</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để</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tạo</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sắc</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thái</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biểu</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rgbClr val="FF0000"/>
                </a:solidFill>
                <a:latin typeface="Times New Roman" pitchFamily="18" charset="0"/>
                <a:ea typeface="微软雅黑" panose="020B0503020204020204" pitchFamily="34" charset="-122"/>
                <a:cs typeface="Times New Roman" pitchFamily="18" charset="0"/>
              </a:rPr>
              <a:t>cảm</a:t>
            </a:r>
            <a:r>
              <a:rPr lang="en-US" altLang="zh-CN" sz="3200" b="1" dirty="0" smtClean="0">
                <a:solidFill>
                  <a:srgbClr val="FF0000"/>
                </a:solidFill>
                <a:latin typeface="Times New Roman" pitchFamily="18" charset="0"/>
                <a:ea typeface="微软雅黑" panose="020B0503020204020204" pitchFamily="34" charset="-122"/>
                <a:cs typeface="Times New Roman" pitchFamily="18" charset="0"/>
              </a:rPr>
              <a:t>:</a:t>
            </a:r>
            <a:endParaRPr lang="zh-CN" altLang="en-US" sz="32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100" name="Rectangle 99"/>
          <p:cNvSpPr/>
          <p:nvPr/>
        </p:nvSpPr>
        <p:spPr>
          <a:xfrm>
            <a:off x="1111824" y="1129474"/>
            <a:ext cx="7531677" cy="954107"/>
          </a:xfrm>
          <a:prstGeom prst="rect">
            <a:avLst/>
          </a:prstGeom>
        </p:spPr>
        <p:txBody>
          <a:bodyPr wrap="square">
            <a:spAutoFit/>
          </a:bodyPr>
          <a:lstStyle/>
          <a:p>
            <a:r>
              <a:rPr lang="en-US" sz="2800" dirty="0">
                <a:latin typeface="Times New Roman" pitchFamily="18" charset="0"/>
                <a:cs typeface="Times New Roman" pitchFamily="18" charset="0"/>
              </a:rPr>
              <a:t>………..(</a:t>
            </a:r>
            <a:r>
              <a:rPr lang="vi-VN" sz="2800" b="1" dirty="0">
                <a:latin typeface="Times New Roman" pitchFamily="18" charset="0"/>
                <a:cs typeface="Times New Roman" pitchFamily="18" charset="0"/>
              </a:rPr>
              <a:t>Phụ nữ</a:t>
            </a:r>
            <a:r>
              <a:rPr lang="en-US" sz="2800" b="1" dirty="0">
                <a:latin typeface="Times New Roman" pitchFamily="18" charset="0"/>
                <a:cs typeface="Times New Roman" pitchFamily="18" charset="0"/>
              </a:rPr>
              <a:t> / </a:t>
            </a:r>
            <a:r>
              <a:rPr lang="vi-VN" sz="2800" b="1" dirty="0">
                <a:latin typeface="Times New Roman" pitchFamily="18" charset="0"/>
                <a:cs typeface="Times New Roman" pitchFamily="18" charset="0"/>
              </a:rPr>
              <a:t>Đàn bà</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V</a:t>
            </a:r>
            <a:r>
              <a:rPr lang="vi-VN" sz="2800" dirty="0">
                <a:latin typeface="Times New Roman" pitchFamily="18" charset="0"/>
                <a:cs typeface="Times New Roman" pitchFamily="18" charset="0"/>
              </a:rPr>
              <a:t>iệt Nam anh hùng, bất khuất, trung hậu, đảm đang.</a:t>
            </a:r>
            <a:endParaRPr lang="en-US" sz="2800" dirty="0">
              <a:latin typeface="Times New Roman" pitchFamily="18" charset="0"/>
              <a:cs typeface="Times New Roman" pitchFamily="18" charset="0"/>
            </a:endParaRPr>
          </a:p>
        </p:txBody>
      </p:sp>
      <p:sp>
        <p:nvSpPr>
          <p:cNvPr id="6" name="Cloud 5"/>
          <p:cNvSpPr/>
          <p:nvPr/>
        </p:nvSpPr>
        <p:spPr>
          <a:xfrm>
            <a:off x="1654840" y="2149275"/>
            <a:ext cx="6738612" cy="2734435"/>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sz="2800" dirty="0" err="1">
                <a:latin typeface="Times New Roman" pitchFamily="18" charset="0"/>
                <a:cs typeface="Times New Roman" pitchFamily="18" charset="0"/>
              </a:rPr>
              <a:t>Chọn</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từ</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thích</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hợp</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để</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điền</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chỗ</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chấm</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trong</a:t>
            </a:r>
            <a:r>
              <a:rPr kumimoji="1" lang="en-US" sz="2800" dirty="0">
                <a:latin typeface="Times New Roman" pitchFamily="18" charset="0"/>
                <a:cs typeface="Times New Roman" pitchFamily="18" charset="0"/>
              </a:rPr>
              <a:t> 3 </a:t>
            </a:r>
            <a:r>
              <a:rPr kumimoji="1" lang="en-US" sz="2800" dirty="0" err="1">
                <a:latin typeface="Times New Roman" pitchFamily="18" charset="0"/>
                <a:cs typeface="Times New Roman" pitchFamily="18" charset="0"/>
              </a:rPr>
              <a:t>ví</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dụ</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sau</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và</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giải</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thích</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tại</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sao</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em</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lại</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chọn</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từ</a:t>
            </a:r>
            <a:r>
              <a:rPr kumimoji="1" lang="en-US" sz="2800" dirty="0">
                <a:latin typeface="Times New Roman" pitchFamily="18" charset="0"/>
                <a:cs typeface="Times New Roman" pitchFamily="18" charset="0"/>
              </a:rPr>
              <a:t> </a:t>
            </a:r>
            <a:r>
              <a:rPr kumimoji="1" lang="en-US" sz="2800" dirty="0" err="1">
                <a:latin typeface="Times New Roman" pitchFamily="18" charset="0"/>
                <a:cs typeface="Times New Roman" pitchFamily="18" charset="0"/>
              </a:rPr>
              <a:t>đó</a:t>
            </a:r>
            <a:r>
              <a:rPr kumimoji="1" lang="en-US" sz="2800" dirty="0">
                <a:latin typeface="Times New Roman" pitchFamily="18" charset="0"/>
                <a:cs typeface="Times New Roman" pitchFamily="18" charset="0"/>
              </a:rPr>
              <a:t>?</a:t>
            </a:r>
          </a:p>
        </p:txBody>
      </p:sp>
      <p:grpSp>
        <p:nvGrpSpPr>
          <p:cNvPr id="8" name="组合 45"/>
          <p:cNvGrpSpPr/>
          <p:nvPr/>
        </p:nvGrpSpPr>
        <p:grpSpPr>
          <a:xfrm>
            <a:off x="223301" y="1469223"/>
            <a:ext cx="519433" cy="572098"/>
            <a:chOff x="5803900" y="2852738"/>
            <a:chExt cx="1300163" cy="1319212"/>
          </a:xfrm>
          <a:solidFill>
            <a:srgbClr val="000000">
              <a:alpha val="60000"/>
            </a:srgbClr>
          </a:solidFill>
        </p:grpSpPr>
        <p:sp>
          <p:nvSpPr>
            <p:cNvPr id="9"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bodyPr>
            <a:lstStyle/>
            <a:p>
              <a:endParaRPr lang="zh-CN" altLang="en-US">
                <a:solidFill>
                  <a:schemeClr val="tx1">
                    <a:lumMod val="85000"/>
                    <a:lumOff val="15000"/>
                  </a:schemeClr>
                </a:solidFill>
                <a:latin typeface="微软雅黑" pitchFamily="34" charset="-122"/>
                <a:ea typeface="微软雅黑" pitchFamily="34" charset="-122"/>
              </a:endParaRPr>
            </a:p>
          </p:txBody>
        </p:sp>
        <p:sp>
          <p:nvSpPr>
            <p:cNvPr id="1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bodyPr>
            <a:lstStyle/>
            <a:p>
              <a:endParaRPr lang="zh-CN" altLang="en-US">
                <a:solidFill>
                  <a:schemeClr val="tx1">
                    <a:lumMod val="85000"/>
                    <a:lumOff val="15000"/>
                  </a:schemeClr>
                </a:solidFill>
                <a:latin typeface="微软雅黑" pitchFamily="34" charset="-122"/>
                <a:ea typeface="微软雅黑" pitchFamily="34" charset="-122"/>
              </a:endParaRPr>
            </a:p>
          </p:txBody>
        </p:sp>
      </p:grpSp>
      <p:cxnSp>
        <p:nvCxnSpPr>
          <p:cNvPr id="18" name="Straight Connector 17"/>
          <p:cNvCxnSpPr/>
          <p:nvPr/>
        </p:nvCxnSpPr>
        <p:spPr>
          <a:xfrm>
            <a:off x="2595968" y="1582096"/>
            <a:ext cx="1061632" cy="103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1933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1000"/>
                                  </p:stCondLst>
                                  <p:childTnLst>
                                    <p:animRot by="-108000000">
                                      <p:cBhvr>
                                        <p:cTn id="10" dur="70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strips(downLeft)">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4"/>
          <p:cNvGrpSpPr/>
          <p:nvPr/>
        </p:nvGrpSpPr>
        <p:grpSpPr>
          <a:xfrm>
            <a:off x="3395287" y="700838"/>
            <a:ext cx="2369659" cy="3376337"/>
            <a:chOff x="3606801" y="1272140"/>
            <a:chExt cx="1920875" cy="2970213"/>
          </a:xfrm>
        </p:grpSpPr>
        <p:sp>
          <p:nvSpPr>
            <p:cNvPr id="144"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nvGrpSpPr>
            <p:cNvPr id="3"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1"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5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5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146"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47"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48"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49"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50"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3"/>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139" name="Freeform 33"/>
          <p:cNvSpPr>
            <a:spLocks/>
          </p:cNvSpPr>
          <p:nvPr/>
        </p:nvSpPr>
        <p:spPr bwMode="auto">
          <a:xfrm>
            <a:off x="269822" y="748450"/>
            <a:ext cx="3489861" cy="80330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28" tIns="45714" rIns="91428" bIns="45714" numCol="1" anchor="t" anchorCtr="0" compatLnSpc="1">
            <a:prstTxWarp prst="textNoShape">
              <a:avLst/>
            </a:prstTxWarp>
          </a:bodyPr>
          <a:lstStyle/>
          <a:p>
            <a:pPr algn="ctr"/>
            <a:endParaRPr lang="en-US" dirty="0">
              <a:latin typeface="微软雅黑" panose="020B0503020204020204" pitchFamily="34" charset="-122"/>
              <a:ea typeface="微软雅黑" panose="020B0503020204020204" pitchFamily="34" charset="-122"/>
            </a:endParaRPr>
          </a:p>
        </p:txBody>
      </p:sp>
      <p:sp>
        <p:nvSpPr>
          <p:cNvPr id="136" name="Freeform 30"/>
          <p:cNvSpPr>
            <a:spLocks/>
          </p:cNvSpPr>
          <p:nvPr/>
        </p:nvSpPr>
        <p:spPr bwMode="auto">
          <a:xfrm>
            <a:off x="5357841" y="704915"/>
            <a:ext cx="3489861" cy="80330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45" name="Oval 26"/>
          <p:cNvSpPr/>
          <p:nvPr/>
        </p:nvSpPr>
        <p:spPr>
          <a:xfrm>
            <a:off x="716909" y="807299"/>
            <a:ext cx="2180238" cy="6598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28"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46" name="文本框 2"/>
          <p:cNvSpPr txBox="1"/>
          <p:nvPr/>
        </p:nvSpPr>
        <p:spPr>
          <a:xfrm>
            <a:off x="744969" y="794026"/>
            <a:ext cx="2057132" cy="600164"/>
          </a:xfrm>
          <a:prstGeom prst="rect">
            <a:avLst/>
          </a:prstGeom>
          <a:noFill/>
        </p:spPr>
        <p:txBody>
          <a:bodyPr wrap="square" rtlCol="0">
            <a:spAutoFit/>
          </a:bodyPr>
          <a:lstStyle/>
          <a:p>
            <a:pPr algn="ctr"/>
            <a:r>
              <a:rPr lang="en-US" altLang="zh-CN" sz="3300" b="1" dirty="0" err="1">
                <a:latin typeface="Times New Roman" pitchFamily="18" charset="0"/>
                <a:ea typeface="微软雅黑" panose="020B0503020204020204" pitchFamily="34" charset="-122"/>
                <a:cs typeface="Times New Roman" pitchFamily="18" charset="0"/>
              </a:rPr>
              <a:t>Phụ</a:t>
            </a:r>
            <a:r>
              <a:rPr lang="en-US" altLang="zh-CN" sz="3300" b="1" dirty="0">
                <a:latin typeface="Times New Roman" pitchFamily="18" charset="0"/>
                <a:ea typeface="微软雅黑" panose="020B0503020204020204" pitchFamily="34" charset="-122"/>
                <a:cs typeface="Times New Roman" pitchFamily="18" charset="0"/>
              </a:rPr>
              <a:t> </a:t>
            </a:r>
            <a:r>
              <a:rPr lang="en-US" altLang="zh-CN" sz="3300" b="1" dirty="0" err="1">
                <a:latin typeface="Times New Roman" pitchFamily="18" charset="0"/>
                <a:ea typeface="微软雅黑" panose="020B0503020204020204" pitchFamily="34" charset="-122"/>
                <a:cs typeface="Times New Roman" pitchFamily="18" charset="0"/>
              </a:rPr>
              <a:t>nữ</a:t>
            </a:r>
            <a:endParaRPr lang="zh-CN" altLang="en-US" sz="3300" b="1" dirty="0">
              <a:latin typeface="Times New Roman" pitchFamily="18" charset="0"/>
              <a:ea typeface="微软雅黑" panose="020B0503020204020204" pitchFamily="34" charset="-122"/>
              <a:cs typeface="Times New Roman" pitchFamily="18" charset="0"/>
            </a:endParaRPr>
          </a:p>
        </p:txBody>
      </p:sp>
      <p:sp>
        <p:nvSpPr>
          <p:cNvPr id="47" name="Oval 26"/>
          <p:cNvSpPr/>
          <p:nvPr/>
        </p:nvSpPr>
        <p:spPr>
          <a:xfrm>
            <a:off x="6164499" y="807299"/>
            <a:ext cx="2180238" cy="6598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28"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48" name="文本框 2"/>
          <p:cNvSpPr txBox="1"/>
          <p:nvPr/>
        </p:nvSpPr>
        <p:spPr>
          <a:xfrm>
            <a:off x="6192560" y="819422"/>
            <a:ext cx="2057132" cy="600164"/>
          </a:xfrm>
          <a:prstGeom prst="rect">
            <a:avLst/>
          </a:prstGeom>
          <a:noFill/>
        </p:spPr>
        <p:txBody>
          <a:bodyPr wrap="square" rtlCol="0">
            <a:spAutoFit/>
          </a:bodyPr>
          <a:lstStyle/>
          <a:p>
            <a:pPr algn="ctr"/>
            <a:r>
              <a:rPr lang="en-US" altLang="zh-CN" sz="3300" b="1" dirty="0" err="1">
                <a:latin typeface="Times New Roman" pitchFamily="18" charset="0"/>
                <a:ea typeface="微软雅黑" panose="020B0503020204020204" pitchFamily="34" charset="-122"/>
                <a:cs typeface="Times New Roman" pitchFamily="18" charset="0"/>
              </a:rPr>
              <a:t>Đàn</a:t>
            </a:r>
            <a:r>
              <a:rPr lang="en-US" altLang="zh-CN" sz="3300" b="1" dirty="0">
                <a:latin typeface="Times New Roman" pitchFamily="18" charset="0"/>
                <a:ea typeface="微软雅黑" panose="020B0503020204020204" pitchFamily="34" charset="-122"/>
                <a:cs typeface="Times New Roman" pitchFamily="18" charset="0"/>
              </a:rPr>
              <a:t> </a:t>
            </a:r>
            <a:r>
              <a:rPr lang="en-US" altLang="zh-CN" sz="3300" b="1" dirty="0" err="1">
                <a:latin typeface="Times New Roman" pitchFamily="18" charset="0"/>
                <a:ea typeface="微软雅黑" panose="020B0503020204020204" pitchFamily="34" charset="-122"/>
                <a:cs typeface="Times New Roman" pitchFamily="18" charset="0"/>
              </a:rPr>
              <a:t>bà</a:t>
            </a:r>
            <a:endParaRPr lang="zh-CN" altLang="en-US" sz="3300" b="1" dirty="0">
              <a:latin typeface="Times New Roman" pitchFamily="18" charset="0"/>
              <a:ea typeface="微软雅黑" panose="020B0503020204020204" pitchFamily="34" charset="-122"/>
              <a:cs typeface="Times New Roman" pitchFamily="18" charset="0"/>
            </a:endParaRPr>
          </a:p>
        </p:txBody>
      </p:sp>
      <p:sp>
        <p:nvSpPr>
          <p:cNvPr id="49" name="Down Arrow 48"/>
          <p:cNvSpPr/>
          <p:nvPr/>
        </p:nvSpPr>
        <p:spPr>
          <a:xfrm>
            <a:off x="1578828" y="1719638"/>
            <a:ext cx="499468" cy="491003"/>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50" name="Down Arrow 49"/>
          <p:cNvSpPr/>
          <p:nvPr/>
        </p:nvSpPr>
        <p:spPr>
          <a:xfrm>
            <a:off x="6988323" y="1719638"/>
            <a:ext cx="499468" cy="491003"/>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51" name="TextBox 50"/>
          <p:cNvSpPr txBox="1"/>
          <p:nvPr/>
        </p:nvSpPr>
        <p:spPr>
          <a:xfrm>
            <a:off x="269822" y="2363648"/>
            <a:ext cx="3409908" cy="584775"/>
          </a:xfrm>
          <a:prstGeom prst="rect">
            <a:avLst/>
          </a:prstGeom>
          <a:noFill/>
        </p:spPr>
        <p:txBody>
          <a:bodyPr wrap="none" rtlCol="0">
            <a:spAutoFit/>
          </a:bodyPr>
          <a:lstStyle/>
          <a:p>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endParaRPr lang="en-US" sz="3200" dirty="0">
              <a:latin typeface="Times New Roman" pitchFamily="18" charset="0"/>
              <a:cs typeface="Times New Roman" pitchFamily="18" charset="0"/>
            </a:endParaRPr>
          </a:p>
        </p:txBody>
      </p:sp>
      <p:sp>
        <p:nvSpPr>
          <p:cNvPr id="52" name="TextBox 51"/>
          <p:cNvSpPr txBox="1"/>
          <p:nvPr/>
        </p:nvSpPr>
        <p:spPr>
          <a:xfrm>
            <a:off x="5876343" y="2426553"/>
            <a:ext cx="2624436" cy="1077218"/>
          </a:xfrm>
          <a:prstGeom prst="rect">
            <a:avLst/>
          </a:prstGeom>
          <a:noFill/>
        </p:spPr>
        <p:txBody>
          <a:bodyPr wrap="none" rtlCol="0">
            <a:spAutoFit/>
          </a:bodyPr>
          <a:lstStyle/>
          <a:p>
            <a:pPr algn="ct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endParaRPr lang="en-US" sz="3200" dirty="0">
              <a:latin typeface="Times New Roman" pitchFamily="18" charset="0"/>
              <a:cs typeface="Times New Roman" pitchFamily="18" charset="0"/>
            </a:endParaRPr>
          </a:p>
          <a:p>
            <a:pPr algn="ct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endParaRPr lang="en-US" sz="3200" dirty="0">
              <a:latin typeface="Times New Roman" pitchFamily="18" charset="0"/>
              <a:cs typeface="Times New Roman" pitchFamily="18" charset="0"/>
            </a:endParaRPr>
          </a:p>
        </p:txBody>
      </p:sp>
      <p:sp>
        <p:nvSpPr>
          <p:cNvPr id="24" name="TextBox 23"/>
          <p:cNvSpPr txBox="1"/>
          <p:nvPr/>
        </p:nvSpPr>
        <p:spPr>
          <a:xfrm>
            <a:off x="1149080" y="4142138"/>
            <a:ext cx="7022885" cy="584775"/>
          </a:xfrm>
          <a:prstGeom prst="rect">
            <a:avLst/>
          </a:prstGeom>
          <a:noFill/>
        </p:spPr>
        <p:txBody>
          <a:bodyPr wrap="none" rtlCol="0">
            <a:spAutoFit/>
          </a:bodyPr>
          <a:lstStyle/>
          <a:p>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rPr>
              <a:t>Từ</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Hán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Việt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tạo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sắc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trang</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trọng</a:t>
            </a:r>
            <a:r>
              <a:rPr lang="en-US" sz="3200" b="1"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001045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strips(down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strips(down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4)">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p:bldP spid="5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820677" y="10347"/>
            <a:ext cx="8091948" cy="1384995"/>
          </a:xfrm>
          <a:prstGeom prst="rect">
            <a:avLst/>
          </a:prstGeom>
        </p:spPr>
        <p:txBody>
          <a:bodyPr wrap="square">
            <a:spAutoFit/>
          </a:bodyPr>
          <a:lstStyle/>
          <a:p>
            <a:r>
              <a:rPr lang="vi-VN" sz="2800" dirty="0">
                <a:latin typeface="Times New Roman" pitchFamily="18" charset="0"/>
                <a:cs typeface="Times New Roman" pitchFamily="18" charset="0"/>
              </a:rPr>
              <a:t>Cụ là nhà cách mạng lão thành. Sau khi cụ</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vi-VN" sz="2800" b="1" dirty="0">
                <a:latin typeface="Times New Roman" pitchFamily="18" charset="0"/>
                <a:cs typeface="Times New Roman" pitchFamily="18" charset="0"/>
              </a:rPr>
              <a:t>chết </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từ trần</a:t>
            </a:r>
            <a:r>
              <a:rPr lang="en-US"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mai táng</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chôn</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đồi</a:t>
            </a:r>
            <a:r>
              <a:rPr lang="en-US" sz="2800" dirty="0">
                <a:latin typeface="Times New Roman" pitchFamily="18" charset="0"/>
                <a:cs typeface="Times New Roman" pitchFamily="18" charset="0"/>
              </a:rPr>
              <a:t>.</a:t>
            </a:r>
          </a:p>
        </p:txBody>
      </p:sp>
      <p:grpSp>
        <p:nvGrpSpPr>
          <p:cNvPr id="11" name="组合 48"/>
          <p:cNvGrpSpPr/>
          <p:nvPr/>
        </p:nvGrpSpPr>
        <p:grpSpPr>
          <a:xfrm>
            <a:off x="111342" y="470281"/>
            <a:ext cx="536242" cy="590589"/>
            <a:chOff x="5305425" y="2638425"/>
            <a:chExt cx="1579563" cy="1577975"/>
          </a:xfrm>
          <a:solidFill>
            <a:srgbClr val="000000">
              <a:alpha val="60000"/>
            </a:srgbClr>
          </a:solidFill>
        </p:grpSpPr>
        <p:sp>
          <p:nvSpPr>
            <p:cNvPr id="1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bodyPr>
            <a:lstStyle/>
            <a:p>
              <a:endParaRPr lang="zh-CN" altLang="en-US">
                <a:solidFill>
                  <a:schemeClr val="tx1">
                    <a:lumMod val="85000"/>
                    <a:lumOff val="15000"/>
                  </a:schemeClr>
                </a:solidFill>
                <a:latin typeface="微软雅黑" pitchFamily="34" charset="-122"/>
                <a:ea typeface="微软雅黑" pitchFamily="34" charset="-122"/>
              </a:endParaRPr>
            </a:p>
          </p:txBody>
        </p:sp>
        <p:sp>
          <p:nvSpPr>
            <p:cNvPr id="1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bodyPr>
            <a:lstStyle/>
            <a:p>
              <a:endParaRPr lang="zh-CN" altLang="en-US">
                <a:solidFill>
                  <a:schemeClr val="tx1">
                    <a:lumMod val="85000"/>
                    <a:lumOff val="15000"/>
                  </a:schemeClr>
                </a:solidFill>
                <a:latin typeface="微软雅黑" pitchFamily="34" charset="-122"/>
                <a:ea typeface="微软雅黑" pitchFamily="34" charset="-122"/>
              </a:endParaRPr>
            </a:p>
          </p:txBody>
        </p:sp>
      </p:grpSp>
      <p:cxnSp>
        <p:nvCxnSpPr>
          <p:cNvPr id="21" name="Straight Connector 20"/>
          <p:cNvCxnSpPr/>
          <p:nvPr/>
        </p:nvCxnSpPr>
        <p:spPr>
          <a:xfrm>
            <a:off x="6616734" y="924834"/>
            <a:ext cx="1214343" cy="249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33608" y="898939"/>
            <a:ext cx="1066662"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Group 134"/>
          <p:cNvGrpSpPr/>
          <p:nvPr/>
        </p:nvGrpSpPr>
        <p:grpSpPr>
          <a:xfrm>
            <a:off x="3241554" y="2087792"/>
            <a:ext cx="2482620" cy="1989383"/>
            <a:chOff x="3606801" y="1272140"/>
            <a:chExt cx="1920875" cy="2970213"/>
          </a:xfrm>
        </p:grpSpPr>
        <p:sp>
          <p:nvSpPr>
            <p:cNvPr id="44"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nvGrpSpPr>
            <p:cNvPr id="45"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51"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5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5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46"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47"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48"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49"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50"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3"/>
            </a:solid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54" name="Freeform 33"/>
          <p:cNvSpPr>
            <a:spLocks/>
          </p:cNvSpPr>
          <p:nvPr/>
        </p:nvSpPr>
        <p:spPr bwMode="auto">
          <a:xfrm>
            <a:off x="38604" y="1853638"/>
            <a:ext cx="3489861" cy="1197479"/>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chemeClr val="accent1"/>
          </a:solidFill>
          <a:ln w="9525">
            <a:noFill/>
            <a:round/>
            <a:headEnd/>
            <a:tailEnd/>
          </a:ln>
        </p:spPr>
        <p:txBody>
          <a:bodyPr vert="horz" wrap="square" lIns="91428" tIns="45714" rIns="91428" bIns="45714" numCol="1" anchor="t" anchorCtr="0" compatLnSpc="1">
            <a:prstTxWarp prst="textNoShape">
              <a:avLst/>
            </a:prstTxWarp>
          </a:bodyPr>
          <a:lstStyle/>
          <a:p>
            <a:pPr algn="ctr"/>
            <a:endParaRPr lang="en-US" sz="1200" dirty="0">
              <a:latin typeface="微软雅黑" panose="020B0503020204020204" pitchFamily="34" charset="-122"/>
              <a:ea typeface="微软雅黑" panose="020B0503020204020204" pitchFamily="34" charset="-122"/>
            </a:endParaRPr>
          </a:p>
        </p:txBody>
      </p:sp>
      <p:sp>
        <p:nvSpPr>
          <p:cNvPr id="55" name="Freeform 30"/>
          <p:cNvSpPr>
            <a:spLocks/>
          </p:cNvSpPr>
          <p:nvPr/>
        </p:nvSpPr>
        <p:spPr bwMode="auto">
          <a:xfrm>
            <a:off x="5566188" y="1743589"/>
            <a:ext cx="3489861" cy="1221914"/>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chemeClr val="accent1"/>
          </a:solidFill>
          <a:ln w="9525">
            <a:noFill/>
            <a:round/>
            <a:headEnd/>
            <a:tailEnd/>
          </a:ln>
        </p:spPr>
        <p:txBody>
          <a:bodyPr vert="horz" wrap="square" lIns="91428" tIns="45714" rIns="91428" bIns="45714" numCol="1" anchor="t" anchorCtr="0" compatLnSpc="1">
            <a:prstTxWarp prst="textNoShape">
              <a:avLst/>
            </a:prstTxWarp>
          </a:bodyPr>
          <a:lstStyle/>
          <a:p>
            <a:endParaRPr lang="en-US" sz="1200">
              <a:latin typeface="微软雅黑" panose="020B0503020204020204" pitchFamily="34" charset="-122"/>
              <a:ea typeface="微软雅黑" panose="020B0503020204020204" pitchFamily="34" charset="-122"/>
            </a:endParaRPr>
          </a:p>
        </p:txBody>
      </p:sp>
      <p:sp>
        <p:nvSpPr>
          <p:cNvPr id="56" name="Down Arrow 55"/>
          <p:cNvSpPr/>
          <p:nvPr/>
        </p:nvSpPr>
        <p:spPr>
          <a:xfrm>
            <a:off x="1578828" y="3190103"/>
            <a:ext cx="499468" cy="491003"/>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57" name="Down Arrow 56"/>
          <p:cNvSpPr/>
          <p:nvPr/>
        </p:nvSpPr>
        <p:spPr>
          <a:xfrm>
            <a:off x="7013310" y="3190103"/>
            <a:ext cx="499468" cy="491003"/>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58" name="TextBox 57"/>
          <p:cNvSpPr txBox="1"/>
          <p:nvPr/>
        </p:nvSpPr>
        <p:spPr>
          <a:xfrm>
            <a:off x="405197" y="3689624"/>
            <a:ext cx="2908168" cy="584775"/>
          </a:xfrm>
          <a:prstGeom prst="rect">
            <a:avLst/>
          </a:prstGeom>
          <a:noFill/>
        </p:spPr>
        <p:txBody>
          <a:bodyPr wrap="none" rtlCol="0">
            <a:spAutoFit/>
          </a:bodyPr>
          <a:lstStyle/>
          <a:p>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endParaRPr lang="en-US" sz="3200" dirty="0">
              <a:latin typeface="Times New Roman" pitchFamily="18" charset="0"/>
              <a:cs typeface="Times New Roman" pitchFamily="18" charset="0"/>
            </a:endParaRPr>
          </a:p>
        </p:txBody>
      </p:sp>
      <p:sp>
        <p:nvSpPr>
          <p:cNvPr id="59" name="TextBox 58"/>
          <p:cNvSpPr txBox="1"/>
          <p:nvPr/>
        </p:nvSpPr>
        <p:spPr>
          <a:xfrm>
            <a:off x="5308156" y="3689624"/>
            <a:ext cx="3831498" cy="584775"/>
          </a:xfrm>
          <a:prstGeom prst="rect">
            <a:avLst/>
          </a:prstGeom>
          <a:noFill/>
        </p:spPr>
        <p:txBody>
          <a:bodyPr wrap="none" rtlCol="0">
            <a:spAutoFit/>
          </a:bodyPr>
          <a:lstStyle/>
          <a:p>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endParaRPr lang="en-US" sz="3200" dirty="0">
              <a:latin typeface="Times New Roman" pitchFamily="18" charset="0"/>
              <a:cs typeface="Times New Roman" pitchFamily="18" charset="0"/>
            </a:endParaRPr>
          </a:p>
        </p:txBody>
      </p:sp>
      <p:sp>
        <p:nvSpPr>
          <p:cNvPr id="62" name="TextBox 61"/>
          <p:cNvSpPr txBox="1"/>
          <p:nvPr/>
        </p:nvSpPr>
        <p:spPr>
          <a:xfrm>
            <a:off x="2290836" y="4495157"/>
            <a:ext cx="5144357" cy="584775"/>
          </a:xfrm>
          <a:prstGeom prst="rect">
            <a:avLst/>
          </a:prstGeom>
          <a:noFill/>
        </p:spPr>
        <p:txBody>
          <a:bodyPr wrap="none" rtlCol="0">
            <a:spAutoFit/>
          </a:bodyPr>
          <a:lstStyle/>
          <a:p>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sym typeface="Wingdings" pitchFamily="2" charset="2"/>
              </a:rPr>
              <a:t>T</a:t>
            </a:r>
            <a:r>
              <a:rPr lang="en-US" sz="3200" b="1" i="1" dirty="0" err="1">
                <a:solidFill>
                  <a:srgbClr val="FF0000"/>
                </a:solidFill>
                <a:latin typeface="Times New Roman" pitchFamily="18" charset="0"/>
                <a:cs typeface="Times New Roman" pitchFamily="18" charset="0"/>
              </a:rPr>
              <a:t>hể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hiện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độ</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tôn</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kính</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2" name="Oval 1"/>
          <p:cNvSpPr/>
          <p:nvPr/>
        </p:nvSpPr>
        <p:spPr>
          <a:xfrm>
            <a:off x="6132655" y="1865799"/>
            <a:ext cx="2760246" cy="9883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文本框 2"/>
          <p:cNvSpPr txBox="1"/>
          <p:nvPr/>
        </p:nvSpPr>
        <p:spPr>
          <a:xfrm>
            <a:off x="6445194" y="1900090"/>
            <a:ext cx="2282846" cy="954107"/>
          </a:xfrm>
          <a:prstGeom prst="rect">
            <a:avLst/>
          </a:prstGeom>
          <a:noFill/>
        </p:spPr>
        <p:txBody>
          <a:bodyPr wrap="square" rtlCol="0">
            <a:spAutoFit/>
          </a:bodyPr>
          <a:lstStyle/>
          <a:p>
            <a:pPr algn="ctr"/>
            <a:r>
              <a:rPr lang="en-US" altLang="zh-CN" sz="2800" b="1" dirty="0" err="1">
                <a:latin typeface="Times New Roman" pitchFamily="18" charset="0"/>
                <a:ea typeface="微软雅黑" panose="020B0503020204020204" pitchFamily="34" charset="-122"/>
                <a:cs typeface="Times New Roman" pitchFamily="18" charset="0"/>
              </a:rPr>
              <a:t>Chết</a:t>
            </a:r>
            <a:r>
              <a:rPr lang="en-US" altLang="zh-CN" sz="2800" b="1" dirty="0">
                <a:latin typeface="Times New Roman" pitchFamily="18" charset="0"/>
                <a:ea typeface="微软雅黑" panose="020B0503020204020204" pitchFamily="34" charset="-122"/>
                <a:cs typeface="Times New Roman" pitchFamily="18" charset="0"/>
              </a:rPr>
              <a:t>;</a:t>
            </a:r>
          </a:p>
          <a:p>
            <a:pPr algn="ctr"/>
            <a:r>
              <a:rPr lang="en-US" altLang="zh-CN" sz="2800" b="1" dirty="0" err="1">
                <a:latin typeface="Times New Roman" pitchFamily="18" charset="0"/>
                <a:ea typeface="微软雅黑" panose="020B0503020204020204" pitchFamily="34" charset="-122"/>
                <a:cs typeface="Times New Roman" pitchFamily="18" charset="0"/>
              </a:rPr>
              <a:t>Chôn</a:t>
            </a:r>
            <a:endParaRPr lang="zh-CN" altLang="en-US" sz="2800" b="1" dirty="0">
              <a:latin typeface="Times New Roman" pitchFamily="18" charset="0"/>
              <a:ea typeface="微软雅黑" panose="020B0503020204020204" pitchFamily="34" charset="-122"/>
              <a:cs typeface="Times New Roman" pitchFamily="18" charset="0"/>
            </a:endParaRPr>
          </a:p>
        </p:txBody>
      </p:sp>
      <p:sp>
        <p:nvSpPr>
          <p:cNvPr id="65" name="Oval 64"/>
          <p:cNvSpPr/>
          <p:nvPr/>
        </p:nvSpPr>
        <p:spPr>
          <a:xfrm>
            <a:off x="212123" y="1958177"/>
            <a:ext cx="2760246" cy="9883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文本框 2"/>
          <p:cNvSpPr txBox="1"/>
          <p:nvPr/>
        </p:nvSpPr>
        <p:spPr>
          <a:xfrm>
            <a:off x="647584" y="1975323"/>
            <a:ext cx="2057132" cy="954107"/>
          </a:xfrm>
          <a:prstGeom prst="rect">
            <a:avLst/>
          </a:prstGeom>
          <a:noFill/>
        </p:spPr>
        <p:txBody>
          <a:bodyPr wrap="square" rtlCol="0">
            <a:spAutoFit/>
          </a:bodyPr>
          <a:lstStyle/>
          <a:p>
            <a:pPr algn="ctr"/>
            <a:r>
              <a:rPr lang="en-US" altLang="zh-CN" sz="2800" b="1" dirty="0" err="1">
                <a:latin typeface="Times New Roman" pitchFamily="18" charset="0"/>
                <a:ea typeface="微软雅黑" panose="020B0503020204020204" pitchFamily="34" charset="-122"/>
                <a:cs typeface="Times New Roman" pitchFamily="18" charset="0"/>
              </a:rPr>
              <a:t>Từ</a:t>
            </a:r>
            <a:r>
              <a:rPr lang="en-US" altLang="zh-CN" sz="2800" b="1" dirty="0">
                <a:latin typeface="Times New Roman" pitchFamily="18" charset="0"/>
                <a:ea typeface="微软雅黑" panose="020B0503020204020204" pitchFamily="34" charset="-122"/>
                <a:cs typeface="Times New Roman" pitchFamily="18" charset="0"/>
              </a:rPr>
              <a:t> </a:t>
            </a:r>
            <a:r>
              <a:rPr lang="en-US" altLang="zh-CN" sz="2800" b="1" dirty="0" err="1">
                <a:latin typeface="Times New Roman" pitchFamily="18" charset="0"/>
                <a:ea typeface="微软雅黑" panose="020B0503020204020204" pitchFamily="34" charset="-122"/>
                <a:cs typeface="Times New Roman" pitchFamily="18" charset="0"/>
              </a:rPr>
              <a:t>trần</a:t>
            </a:r>
            <a:r>
              <a:rPr lang="en-US" altLang="zh-CN" sz="2800" b="1" dirty="0">
                <a:latin typeface="Times New Roman" pitchFamily="18" charset="0"/>
                <a:ea typeface="微软雅黑" panose="020B0503020204020204" pitchFamily="34" charset="-122"/>
                <a:cs typeface="Times New Roman" pitchFamily="18" charset="0"/>
              </a:rPr>
              <a:t>;</a:t>
            </a:r>
          </a:p>
          <a:p>
            <a:pPr algn="ctr"/>
            <a:r>
              <a:rPr lang="en-US" altLang="zh-CN" sz="2800" b="1" dirty="0">
                <a:latin typeface="Times New Roman" pitchFamily="18" charset="0"/>
                <a:ea typeface="微软雅黑" panose="020B0503020204020204" pitchFamily="34" charset="-122"/>
                <a:cs typeface="Times New Roman" pitchFamily="18" charset="0"/>
              </a:rPr>
              <a:t>Mai </a:t>
            </a:r>
            <a:r>
              <a:rPr lang="en-US" altLang="zh-CN" sz="2800" b="1" dirty="0" err="1">
                <a:latin typeface="Times New Roman" pitchFamily="18" charset="0"/>
                <a:ea typeface="微软雅黑" panose="020B0503020204020204" pitchFamily="34" charset="-122"/>
                <a:cs typeface="Times New Roman" pitchFamily="18" charset="0"/>
              </a:rPr>
              <a:t>táng</a:t>
            </a:r>
            <a:endParaRPr lang="zh-CN" altLang="en-US" sz="2800" b="1" dirty="0">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6513962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strips(downLef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500" fill="hold"/>
                                        <p:tgtEl>
                                          <p:spTgt spid="64"/>
                                        </p:tgtEl>
                                        <p:attrNameLst>
                                          <p:attrName>ppt_x</p:attrName>
                                        </p:attrNameLst>
                                      </p:cBhvr>
                                      <p:tavLst>
                                        <p:tav tm="0">
                                          <p:val>
                                            <p:strVal val="#ppt_x"/>
                                          </p:val>
                                        </p:tav>
                                        <p:tav tm="100000">
                                          <p:val>
                                            <p:strVal val="#ppt_x"/>
                                          </p:val>
                                        </p:tav>
                                      </p:tavLst>
                                    </p:anim>
                                    <p:anim calcmode="lin" valueType="num">
                                      <p:cBhvr additive="base">
                                        <p:cTn id="41"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arn(inHorizontal)">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strips(downLeft)">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barn(inHorizontal)">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strips(downLeft)">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4" fill="hold" grpId="0"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heel(4)">
                                      <p:cBhvr>
                                        <p:cTn id="66"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p:bldP spid="59" grpId="0"/>
      <p:bldP spid="62" grpId="0"/>
      <p:bldP spid="64"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4"/>
          <p:cNvGrpSpPr/>
          <p:nvPr/>
        </p:nvGrpSpPr>
        <p:grpSpPr>
          <a:xfrm>
            <a:off x="3483916" y="1119504"/>
            <a:ext cx="2216904" cy="2957671"/>
            <a:chOff x="3606801" y="1272140"/>
            <a:chExt cx="1920875" cy="2970213"/>
          </a:xfrm>
        </p:grpSpPr>
        <p:sp>
          <p:nvSpPr>
            <p:cNvPr id="144"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nvGrpSpPr>
            <p:cNvPr id="3"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1"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5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5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146"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47"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48"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49"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150"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139" name="Freeform 33"/>
          <p:cNvSpPr>
            <a:spLocks/>
          </p:cNvSpPr>
          <p:nvPr/>
        </p:nvSpPr>
        <p:spPr bwMode="auto">
          <a:xfrm>
            <a:off x="201110" y="1298148"/>
            <a:ext cx="3489861" cy="80330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28" tIns="45714" rIns="91428" bIns="45714" numCol="1" anchor="t" anchorCtr="0" compatLnSpc="1">
            <a:prstTxWarp prst="textNoShape">
              <a:avLst/>
            </a:prstTxWarp>
          </a:bodyPr>
          <a:lstStyle/>
          <a:p>
            <a:pPr algn="ctr"/>
            <a:endParaRPr lang="en-US" dirty="0">
              <a:latin typeface="微软雅黑" panose="020B0503020204020204" pitchFamily="34" charset="-122"/>
              <a:ea typeface="微软雅黑" panose="020B0503020204020204" pitchFamily="34" charset="-122"/>
            </a:endParaRPr>
          </a:p>
        </p:txBody>
      </p:sp>
      <p:sp>
        <p:nvSpPr>
          <p:cNvPr id="136" name="Freeform 30"/>
          <p:cNvSpPr>
            <a:spLocks/>
          </p:cNvSpPr>
          <p:nvPr/>
        </p:nvSpPr>
        <p:spPr bwMode="auto">
          <a:xfrm>
            <a:off x="5509687" y="1298148"/>
            <a:ext cx="3489861" cy="80330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28" tIns="45714" rIns="91428" bIns="45714"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sp>
        <p:nvSpPr>
          <p:cNvPr id="45" name="Oval 26"/>
          <p:cNvSpPr/>
          <p:nvPr/>
        </p:nvSpPr>
        <p:spPr>
          <a:xfrm>
            <a:off x="648197" y="1356997"/>
            <a:ext cx="2180238" cy="6598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28"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46" name="文本框 2"/>
          <p:cNvSpPr txBox="1"/>
          <p:nvPr/>
        </p:nvSpPr>
        <p:spPr>
          <a:xfrm>
            <a:off x="676257" y="1343724"/>
            <a:ext cx="2057132" cy="600164"/>
          </a:xfrm>
          <a:prstGeom prst="rect">
            <a:avLst/>
          </a:prstGeom>
          <a:noFill/>
        </p:spPr>
        <p:txBody>
          <a:bodyPr wrap="square" rtlCol="0">
            <a:spAutoFit/>
          </a:bodyPr>
          <a:lstStyle/>
          <a:p>
            <a:pPr algn="ctr"/>
            <a:r>
              <a:rPr lang="en-US" altLang="zh-CN" sz="3300" b="1" dirty="0" err="1">
                <a:latin typeface="Times New Roman" pitchFamily="18" charset="0"/>
                <a:ea typeface="微软雅黑" panose="020B0503020204020204" pitchFamily="34" charset="-122"/>
                <a:cs typeface="Times New Roman" pitchFamily="18" charset="0"/>
              </a:rPr>
              <a:t>Tử</a:t>
            </a:r>
            <a:r>
              <a:rPr lang="en-US" altLang="zh-CN" sz="3300" b="1" dirty="0">
                <a:latin typeface="Times New Roman" pitchFamily="18" charset="0"/>
                <a:ea typeface="微软雅黑" panose="020B0503020204020204" pitchFamily="34" charset="-122"/>
                <a:cs typeface="Times New Roman" pitchFamily="18" charset="0"/>
              </a:rPr>
              <a:t> </a:t>
            </a:r>
            <a:r>
              <a:rPr lang="en-US" altLang="zh-CN" sz="3300" b="1" dirty="0" err="1">
                <a:latin typeface="Times New Roman" pitchFamily="18" charset="0"/>
                <a:ea typeface="微软雅黑" panose="020B0503020204020204" pitchFamily="34" charset="-122"/>
                <a:cs typeface="Times New Roman" pitchFamily="18" charset="0"/>
              </a:rPr>
              <a:t>thi</a:t>
            </a:r>
            <a:endParaRPr lang="zh-CN" altLang="en-US" sz="3300" b="1" dirty="0">
              <a:latin typeface="Times New Roman" pitchFamily="18" charset="0"/>
              <a:ea typeface="微软雅黑" panose="020B0503020204020204" pitchFamily="34" charset="-122"/>
              <a:cs typeface="Times New Roman" pitchFamily="18" charset="0"/>
            </a:endParaRPr>
          </a:p>
        </p:txBody>
      </p:sp>
      <p:sp>
        <p:nvSpPr>
          <p:cNvPr id="47" name="Oval 26"/>
          <p:cNvSpPr/>
          <p:nvPr/>
        </p:nvSpPr>
        <p:spPr>
          <a:xfrm>
            <a:off x="6316345" y="1400532"/>
            <a:ext cx="2180238" cy="6598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28" rtlCol="0" anchor="ctr"/>
          <a:lstStyle/>
          <a:p>
            <a:pPr algn="ctr"/>
            <a:endParaRPr lang="en-US" dirty="0">
              <a:solidFill>
                <a:schemeClr val="bg1"/>
              </a:solidFill>
              <a:latin typeface="微软雅黑" panose="020B0503020204020204" pitchFamily="34" charset="-122"/>
              <a:ea typeface="微软雅黑" panose="020B0503020204020204" pitchFamily="34" charset="-122"/>
            </a:endParaRPr>
          </a:p>
        </p:txBody>
      </p:sp>
      <p:sp>
        <p:nvSpPr>
          <p:cNvPr id="48" name="文本框 2"/>
          <p:cNvSpPr txBox="1"/>
          <p:nvPr/>
        </p:nvSpPr>
        <p:spPr>
          <a:xfrm>
            <a:off x="6344406" y="1412655"/>
            <a:ext cx="2057132" cy="600164"/>
          </a:xfrm>
          <a:prstGeom prst="rect">
            <a:avLst/>
          </a:prstGeom>
          <a:noFill/>
        </p:spPr>
        <p:txBody>
          <a:bodyPr wrap="square" rtlCol="0">
            <a:spAutoFit/>
          </a:bodyPr>
          <a:lstStyle/>
          <a:p>
            <a:pPr algn="ctr"/>
            <a:r>
              <a:rPr lang="en-US" altLang="zh-CN" sz="3300" b="1" dirty="0" err="1">
                <a:latin typeface="Times New Roman" pitchFamily="18" charset="0"/>
                <a:ea typeface="微软雅黑" panose="020B0503020204020204" pitchFamily="34" charset="-122"/>
                <a:cs typeface="Times New Roman" pitchFamily="18" charset="0"/>
              </a:rPr>
              <a:t>Xác</a:t>
            </a:r>
            <a:r>
              <a:rPr lang="en-US" altLang="zh-CN" sz="3300" b="1" dirty="0">
                <a:latin typeface="Times New Roman" pitchFamily="18" charset="0"/>
                <a:ea typeface="微软雅黑" panose="020B0503020204020204" pitchFamily="34" charset="-122"/>
                <a:cs typeface="Times New Roman" pitchFamily="18" charset="0"/>
              </a:rPr>
              <a:t> </a:t>
            </a:r>
            <a:r>
              <a:rPr lang="en-US" altLang="zh-CN" sz="3300" b="1" dirty="0" err="1">
                <a:latin typeface="Times New Roman" pitchFamily="18" charset="0"/>
                <a:ea typeface="微软雅黑" panose="020B0503020204020204" pitchFamily="34" charset="-122"/>
                <a:cs typeface="Times New Roman" pitchFamily="18" charset="0"/>
              </a:rPr>
              <a:t>chết</a:t>
            </a:r>
            <a:endParaRPr lang="zh-CN" altLang="en-US" sz="3300" b="1" dirty="0">
              <a:latin typeface="Times New Roman" pitchFamily="18" charset="0"/>
              <a:ea typeface="微软雅黑" panose="020B0503020204020204" pitchFamily="34" charset="-122"/>
              <a:cs typeface="Times New Roman" pitchFamily="18" charset="0"/>
            </a:endParaRPr>
          </a:p>
        </p:txBody>
      </p:sp>
      <p:sp>
        <p:nvSpPr>
          <p:cNvPr id="49" name="Down Arrow 48"/>
          <p:cNvSpPr/>
          <p:nvPr/>
        </p:nvSpPr>
        <p:spPr>
          <a:xfrm>
            <a:off x="1556664" y="2725084"/>
            <a:ext cx="499468" cy="491003"/>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50" name="Down Arrow 49"/>
          <p:cNvSpPr/>
          <p:nvPr/>
        </p:nvSpPr>
        <p:spPr>
          <a:xfrm>
            <a:off x="7051381" y="2551706"/>
            <a:ext cx="499468" cy="491003"/>
          </a:xfrm>
          <a:prstGeom prst="downArrow">
            <a:avLst/>
          </a:prstGeom>
          <a:blipFill rotWithShape="1">
            <a:blip r:embed="rId3"/>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51" name="TextBox 50"/>
          <p:cNvSpPr txBox="1"/>
          <p:nvPr/>
        </p:nvSpPr>
        <p:spPr>
          <a:xfrm>
            <a:off x="347129" y="3439496"/>
            <a:ext cx="3074416"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nhã</a:t>
            </a:r>
            <a:endParaRPr lang="en-US" sz="3200" dirty="0">
              <a:latin typeface="Times New Roman" pitchFamily="18" charset="0"/>
              <a:cs typeface="Times New Roman" pitchFamily="18" charset="0"/>
            </a:endParaRPr>
          </a:p>
        </p:txBody>
      </p:sp>
      <p:sp>
        <p:nvSpPr>
          <p:cNvPr id="52" name="TextBox 51"/>
          <p:cNvSpPr txBox="1"/>
          <p:nvPr/>
        </p:nvSpPr>
        <p:spPr>
          <a:xfrm>
            <a:off x="5901729" y="3444916"/>
            <a:ext cx="3172124" cy="584775"/>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a:t>
            </a:r>
            <a:endParaRPr lang="en-US" sz="3200" dirty="0">
              <a:latin typeface="Times New Roman" pitchFamily="18" charset="0"/>
              <a:cs typeface="Times New Roman" pitchFamily="18" charset="0"/>
            </a:endParaRPr>
          </a:p>
        </p:txBody>
      </p:sp>
      <p:sp>
        <p:nvSpPr>
          <p:cNvPr id="24" name="TextBox 23"/>
          <p:cNvSpPr txBox="1"/>
          <p:nvPr/>
        </p:nvSpPr>
        <p:spPr>
          <a:xfrm>
            <a:off x="103495" y="4137995"/>
            <a:ext cx="8956021" cy="1077218"/>
          </a:xfrm>
          <a:prstGeom prst="rect">
            <a:avLst/>
          </a:prstGeom>
          <a:noFill/>
        </p:spPr>
        <p:txBody>
          <a:bodyPr wrap="square" rtlCol="0">
            <a:spAutoFit/>
          </a:bodyPr>
          <a:lstStyle/>
          <a:p>
            <a:r>
              <a:rPr lang="en-US" sz="3200" b="1" i="1" dirty="0">
                <a:solidFill>
                  <a:srgbClr val="FF0000"/>
                </a:solidFill>
                <a:latin typeface="Times New Roman" pitchFamily="18" charset="0"/>
                <a:cs typeface="Times New Roman" pitchFamily="18" charset="0"/>
                <a:sym typeface="Wingdings" pitchFamily="2" charset="2"/>
              </a:rPr>
              <a:t> </a:t>
            </a:r>
            <a:r>
              <a:rPr lang="en-US" sz="3200" b="1" i="1" dirty="0" err="1">
                <a:solidFill>
                  <a:srgbClr val="FF0000"/>
                </a:solidFill>
                <a:latin typeface="Times New Roman" pitchFamily="18" charset="0"/>
                <a:cs typeface="Times New Roman" pitchFamily="18" charset="0"/>
              </a:rPr>
              <a:t>Tạo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sắc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tao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nhã</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tránh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gây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cảm</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giác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thô</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tục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ghê</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sợ</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25" name="Rectangle 24"/>
          <p:cNvSpPr/>
          <p:nvPr/>
        </p:nvSpPr>
        <p:spPr>
          <a:xfrm>
            <a:off x="1050465" y="94454"/>
            <a:ext cx="7902783" cy="523220"/>
          </a:xfrm>
          <a:prstGeom prst="rect">
            <a:avLst/>
          </a:prstGeom>
        </p:spPr>
        <p:txBody>
          <a:bodyPr wrap="square">
            <a:spAutoFit/>
          </a:bodyPr>
          <a:lstStyle/>
          <a:p>
            <a:r>
              <a:rPr lang="vi-VN" sz="2800" dirty="0">
                <a:latin typeface="Times New Roman" pitchFamily="18" charset="0"/>
                <a:cs typeface="Times New Roman" pitchFamily="18" charset="0"/>
              </a:rPr>
              <a:t>Bác sĩ đang khám </a:t>
            </a:r>
            <a:r>
              <a:rPr lang="en-US" sz="2800" dirty="0">
                <a:latin typeface="Times New Roman" pitchFamily="18" charset="0"/>
                <a:cs typeface="Times New Roman" pitchFamily="18" charset="0"/>
              </a:rPr>
              <a:t>………(</a:t>
            </a:r>
            <a:r>
              <a:rPr lang="vi-VN" sz="2800" b="1" dirty="0">
                <a:latin typeface="Times New Roman" pitchFamily="18" charset="0"/>
                <a:cs typeface="Times New Roman" pitchFamily="18" charset="0"/>
              </a:rPr>
              <a:t>tử thi</a:t>
            </a:r>
            <a:r>
              <a:rPr lang="en-US" sz="2800" b="1" dirty="0">
                <a:latin typeface="Times New Roman" pitchFamily="18" charset="0"/>
                <a:cs typeface="Times New Roman" pitchFamily="18" charset="0"/>
              </a:rPr>
              <a:t> / </a:t>
            </a:r>
            <a:r>
              <a:rPr lang="vi-VN" sz="2800" b="1" dirty="0">
                <a:latin typeface="Times New Roman" pitchFamily="18" charset="0"/>
                <a:cs typeface="Times New Roman" pitchFamily="18" charset="0"/>
              </a:rPr>
              <a:t>xác chết</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grpSp>
        <p:nvGrpSpPr>
          <p:cNvPr id="26" name="组合 42"/>
          <p:cNvGrpSpPr/>
          <p:nvPr/>
        </p:nvGrpSpPr>
        <p:grpSpPr>
          <a:xfrm>
            <a:off x="24146" y="55722"/>
            <a:ext cx="518882" cy="600684"/>
            <a:chOff x="5102225" y="2441575"/>
            <a:chExt cx="1982788" cy="1979613"/>
          </a:xfrm>
          <a:solidFill>
            <a:srgbClr val="000000">
              <a:alpha val="60000"/>
            </a:srgbClr>
          </a:solidFill>
          <a:effectLst/>
        </p:grpSpPr>
        <p:sp>
          <p:nvSpPr>
            <p:cNvPr id="27"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bodyPr>
            <a:lstStyle/>
            <a:p>
              <a:endParaRPr lang="zh-CN" altLang="en-US">
                <a:solidFill>
                  <a:schemeClr val="tx1">
                    <a:lumMod val="85000"/>
                    <a:lumOff val="15000"/>
                  </a:schemeClr>
                </a:solidFill>
                <a:latin typeface="微软雅黑" pitchFamily="34" charset="-122"/>
                <a:ea typeface="微软雅黑" pitchFamily="34" charset="-122"/>
              </a:endParaRPr>
            </a:p>
          </p:txBody>
        </p:sp>
        <p:sp>
          <p:nvSpPr>
            <p:cNvPr id="28"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adFill>
              <a:gsLst>
                <a:gs pos="25000">
                  <a:schemeClr val="bg1">
                    <a:lumMod val="85000"/>
                  </a:schemeClr>
                </a:gs>
                <a:gs pos="100000">
                  <a:schemeClr val="bg1"/>
                </a:gs>
              </a:gsLst>
              <a:lin ang="18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5" tIns="34268" rIns="68535" bIns="34268" numCol="1" anchor="t" anchorCtr="0" compatLnSpc="1">
              <a:prstTxWarp prst="textNoShape">
                <a:avLst/>
              </a:prstTxWarp>
            </a:bodyPr>
            <a:lstStyle/>
            <a:p>
              <a:endParaRPr lang="zh-CN" altLang="en-US">
                <a:solidFill>
                  <a:schemeClr val="tx1">
                    <a:lumMod val="85000"/>
                    <a:lumOff val="15000"/>
                  </a:schemeClr>
                </a:solidFill>
                <a:latin typeface="微软雅黑" pitchFamily="34" charset="-122"/>
                <a:ea typeface="微软雅黑" pitchFamily="34" charset="-122"/>
              </a:endParaRPr>
            </a:p>
          </p:txBody>
        </p:sp>
      </p:grpSp>
      <p:cxnSp>
        <p:nvCxnSpPr>
          <p:cNvPr id="29" name="Straight Connector 28"/>
          <p:cNvCxnSpPr/>
          <p:nvPr/>
        </p:nvCxnSpPr>
        <p:spPr>
          <a:xfrm>
            <a:off x="5001856" y="565846"/>
            <a:ext cx="8149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889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strips(downLeft)">
                                      <p:cBhvr>
                                        <p:cTn id="13" dur="500"/>
                                        <p:tgtEl>
                                          <p:spTgt spid="1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strips(downLeft)">
                                      <p:cBhvr>
                                        <p:cTn id="28" dur="500"/>
                                        <p:tgtEl>
                                          <p:spTgt spid="1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inHorizontal)">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strips(downLef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barn(inHorizontal)">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strips(downLeft)">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36" grpId="0" animBg="1"/>
      <p:bldP spid="45" grpId="0" animBg="1"/>
      <p:bldP spid="46" grpId="0"/>
      <p:bldP spid="47" grpId="0" animBg="1"/>
      <p:bldP spid="48" grpId="0"/>
      <p:bldP spid="49" grpId="0" animBg="1"/>
      <p:bldP spid="50" grpId="0" animBg="1"/>
      <p:bldP spid="51" grpId="0"/>
      <p:bldP spid="5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132" y="123818"/>
            <a:ext cx="8227516" cy="1077218"/>
          </a:xfrm>
          <a:prstGeom prst="rect">
            <a:avLst/>
          </a:prstGeom>
        </p:spPr>
        <p:txBody>
          <a:bodyPr wrap="square">
            <a:spAutoFit/>
          </a:bodyPr>
          <a:lstStyle/>
          <a:p>
            <a:pPr algn="ctr"/>
            <a:r>
              <a:rPr lang="en-US" sz="3200" dirty="0">
                <a:solidFill>
                  <a:srgbClr val="FF0000"/>
                </a:solidFill>
                <a:latin typeface="Times New Roman" pitchFamily="18" charset="0"/>
                <a:cs typeface="Times New Roman" pitchFamily="18" charset="0"/>
              </a:rPr>
              <a:t>Theo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người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Việt</a:t>
            </a:r>
            <a:r>
              <a:rPr lang="en-US" sz="3200" dirty="0">
                <a:solidFill>
                  <a:srgbClr val="FF0000"/>
                </a:solidFill>
                <a:latin typeface="Times New Roman" pitchFamily="18" charset="0"/>
                <a:cs typeface="Times New Roman" pitchFamily="18" charset="0"/>
              </a:rPr>
              <a:t> Nam </a:t>
            </a:r>
            <a:r>
              <a:rPr lang="en-US" sz="3200" dirty="0" err="1">
                <a:solidFill>
                  <a:srgbClr val="FF0000"/>
                </a:solidFill>
                <a:latin typeface="Times New Roman" pitchFamily="18" charset="0"/>
                <a:cs typeface="Times New Roman" pitchFamily="18" charset="0"/>
              </a:rPr>
              <a:t>thích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người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địa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lí</a:t>
            </a:r>
            <a:r>
              <a:rPr lang="en-US" sz="3200" dirty="0">
                <a:solidFill>
                  <a:srgbClr val="FF0000"/>
                </a:solidFill>
                <a:latin typeface="Times New Roman" pitchFamily="18" charset="0"/>
                <a:cs typeface="Times New Roman" pitchFamily="18" charset="0"/>
              </a:rPr>
              <a:t>? </a:t>
            </a:r>
          </a:p>
        </p:txBody>
      </p:sp>
      <p:sp>
        <p:nvSpPr>
          <p:cNvPr id="3" name="Rectangle 2"/>
          <p:cNvSpPr/>
          <p:nvPr/>
        </p:nvSpPr>
        <p:spPr>
          <a:xfrm>
            <a:off x="2218707" y="1543950"/>
            <a:ext cx="6570009" cy="584775"/>
          </a:xfrm>
          <a:prstGeom prst="rect">
            <a:avLst/>
          </a:prstGeom>
        </p:spPr>
        <p:txBody>
          <a:bodyPr wrap="square">
            <a:spAutoFit/>
          </a:bodyPr>
          <a:lstStyle/>
          <a:p>
            <a:r>
              <a:rPr lang="en-US" sz="3200" dirty="0">
                <a:latin typeface="Times New Roman" pitchFamily="18" charset="0"/>
                <a:cs typeface="Times New Roman" pitchFamily="18" charset="0"/>
                <a:sym typeface="Wingdings" pitchFamily="2" charset="2"/>
              </a:rPr>
              <a:t> </a:t>
            </a:r>
            <a:r>
              <a:rPr lang="en-US" sz="3200" dirty="0" err="1">
                <a:latin typeface="Times New Roman" pitchFamily="18" charset="0"/>
                <a:cs typeface="Times New Roman" pitchFamily="18" charset="0"/>
                <a:sym typeface="Wingdings" pitchFamily="2" charset="2"/>
              </a:rPr>
              <a:t>V</a:t>
            </a:r>
            <a:r>
              <a:rPr lang="en-US" sz="3200" dirty="0" err="1">
                <a:latin typeface="Times New Roman" pitchFamily="18" charset="0"/>
                <a:cs typeface="Times New Roman" pitchFamily="18" charset="0"/>
              </a:rPr>
              <a:t>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p>
        </p:txBody>
      </p:sp>
      <p:sp>
        <p:nvSpPr>
          <p:cNvPr id="4" name="Rectangle 3"/>
          <p:cNvSpPr/>
          <p:nvPr/>
        </p:nvSpPr>
        <p:spPr>
          <a:xfrm>
            <a:off x="3759598" y="2318358"/>
            <a:ext cx="5221842" cy="2554545"/>
          </a:xfrm>
          <a:prstGeom prst="rect">
            <a:avLst/>
          </a:prstGeom>
        </p:spPr>
        <p:txBody>
          <a:bodyPr wrap="square">
            <a:spAutoFit/>
          </a:bodyPr>
          <a:lstStyle/>
          <a:p>
            <a:r>
              <a:rPr lang="en-US" sz="3200" dirty="0">
                <a:latin typeface="Times New Roman" pitchFamily="18" charset="0"/>
                <a:cs typeface="Times New Roman" pitchFamily="18" charset="0"/>
                <a:sym typeface="Wingdings" pitchFamily="2" charset="2"/>
              </a:rPr>
              <a:t>VD: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Thanh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Thanh </a:t>
            </a:r>
            <a:r>
              <a:rPr lang="en-US" sz="3200" dirty="0" err="1">
                <a:latin typeface="Times New Roman" pitchFamily="18" charset="0"/>
                <a:cs typeface="Times New Roman" pitchFamily="18" charset="0"/>
              </a:rPr>
              <a:t>Vân</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Mây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Thu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Cỏ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mùa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a:t>
            </a:r>
            <a:r>
              <a:rPr lang="en-US" sz="3200" dirty="0" err="1" smtClean="0">
                <a:latin typeface="Times New Roman" pitchFamily="18" charset="0"/>
                <a:cs typeface="Times New Roman" pitchFamily="18" charset="0"/>
              </a:rPr>
              <a:t>iang</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endParaRPr lang="en-US" sz="3200" dirty="0">
              <a:latin typeface="Times New Roman" pitchFamily="18" charset="0"/>
              <a:cs typeface="Times New Roman" pitchFamily="18" charset="0"/>
            </a:endParaRPr>
          </a:p>
        </p:txBody>
      </p:sp>
      <p:pic>
        <p:nvPicPr>
          <p:cNvPr id="5"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8144" y="2692865"/>
            <a:ext cx="2963022" cy="2312999"/>
          </a:xfrm>
          <a:prstGeom prst="rect">
            <a:avLst/>
          </a:prstGeom>
        </p:spPr>
      </p:pic>
    </p:spTree>
    <p:extLst>
      <p:ext uri="{BB962C8B-B14F-4D97-AF65-F5344CB8AC3E}">
        <p14:creationId xmlns:p14="http://schemas.microsoft.com/office/powerpoint/2010/main" val="99446469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4248" y="842453"/>
            <a:ext cx="9099752" cy="2893100"/>
          </a:xfrm>
          <a:prstGeom prst="rect">
            <a:avLst/>
          </a:prstGeom>
        </p:spPr>
        <p:txBody>
          <a:bodyPr wrap="square">
            <a:spAutoFit/>
          </a:bodyPr>
          <a:lstStyle/>
          <a:p>
            <a:r>
              <a:rPr lang="vi-VN" sz="2600" i="1" dirty="0">
                <a:latin typeface="Times New Roman" pitchFamily="18" charset="0"/>
                <a:cs typeface="Times New Roman" pitchFamily="18" charset="0"/>
              </a:rPr>
              <a:t>Yết Kiêu đến </a:t>
            </a:r>
            <a:r>
              <a:rPr lang="vi-VN" sz="2600" b="1" i="1" u="sng" dirty="0">
                <a:latin typeface="Times New Roman" pitchFamily="18" charset="0"/>
                <a:cs typeface="Times New Roman" pitchFamily="18" charset="0"/>
              </a:rPr>
              <a:t>kinh đô </a:t>
            </a:r>
            <a:r>
              <a:rPr lang="vi-VN" sz="2600" i="1" dirty="0">
                <a:latin typeface="Times New Roman" pitchFamily="18" charset="0"/>
                <a:cs typeface="Times New Roman" pitchFamily="18" charset="0"/>
              </a:rPr>
              <a:t>Thăng Long, </a:t>
            </a:r>
            <a:r>
              <a:rPr lang="vi-VN" sz="2600" b="1" i="1" u="sng" dirty="0">
                <a:latin typeface="Times New Roman" pitchFamily="18" charset="0"/>
                <a:cs typeface="Times New Roman" pitchFamily="18" charset="0"/>
              </a:rPr>
              <a:t>yết kiến </a:t>
            </a:r>
            <a:r>
              <a:rPr lang="vi-VN" sz="2600" i="1" dirty="0">
                <a:latin typeface="Times New Roman" pitchFamily="18" charset="0"/>
                <a:cs typeface="Times New Roman" pitchFamily="18" charset="0"/>
              </a:rPr>
              <a:t>vua Trần</a:t>
            </a:r>
            <a:r>
              <a:rPr lang="en-US" sz="2600" i="1" dirty="0">
                <a:latin typeface="Times New Roman" pitchFamily="18" charset="0"/>
                <a:cs typeface="Times New Roman" pitchFamily="18" charset="0"/>
              </a:rPr>
              <a:t> </a:t>
            </a:r>
            <a:r>
              <a:rPr lang="vi-VN" sz="2600" i="1" dirty="0">
                <a:latin typeface="Times New Roman" pitchFamily="18" charset="0"/>
                <a:cs typeface="Times New Roman" pitchFamily="18" charset="0"/>
              </a:rPr>
              <a:t>Nhân Tông.</a:t>
            </a:r>
            <a:r>
              <a:rPr lang="vi-VN" sz="2600" dirty="0">
                <a:latin typeface="Times New Roman" pitchFamily="18" charset="0"/>
                <a:cs typeface="Times New Roman" pitchFamily="18" charset="0"/>
              </a:rPr>
              <a:t/>
            </a:r>
            <a:br>
              <a:rPr lang="vi-VN" sz="2600" dirty="0">
                <a:latin typeface="Times New Roman" pitchFamily="18" charset="0"/>
                <a:cs typeface="Times New Roman" pitchFamily="18" charset="0"/>
              </a:rPr>
            </a:br>
            <a:r>
              <a:rPr lang="vi-VN" sz="2600" b="1" dirty="0">
                <a:latin typeface="Times New Roman" pitchFamily="18" charset="0"/>
                <a:cs typeface="Times New Roman" pitchFamily="18" charset="0"/>
              </a:rPr>
              <a:t>Nhà vua: </a:t>
            </a:r>
            <a:r>
              <a:rPr lang="vi-VN" sz="2600" b="1" u="sng" dirty="0">
                <a:latin typeface="Times New Roman" pitchFamily="18" charset="0"/>
                <a:cs typeface="Times New Roman" pitchFamily="18" charset="0"/>
              </a:rPr>
              <a:t>Trẫm</a:t>
            </a:r>
            <a:r>
              <a:rPr lang="vi-VN" sz="2600" dirty="0">
                <a:latin typeface="Times New Roman" pitchFamily="18" charset="0"/>
                <a:cs typeface="Times New Roman" pitchFamily="18" charset="0"/>
              </a:rPr>
              <a:t> cho nhà ngươi một loại binh khí.</a:t>
            </a:r>
            <a:br>
              <a:rPr lang="vi-VN" sz="2600" dirty="0">
                <a:latin typeface="Times New Roman" pitchFamily="18" charset="0"/>
                <a:cs typeface="Times New Roman" pitchFamily="18" charset="0"/>
              </a:rPr>
            </a:br>
            <a:r>
              <a:rPr lang="vi-VN" sz="2600" b="1" dirty="0">
                <a:latin typeface="Times New Roman" pitchFamily="18" charset="0"/>
                <a:cs typeface="Times New Roman" pitchFamily="18" charset="0"/>
              </a:rPr>
              <a:t>Yết Kiêu: </a:t>
            </a:r>
            <a:r>
              <a:rPr lang="vi-VN" sz="2600" dirty="0">
                <a:latin typeface="Times New Roman" pitchFamily="18" charset="0"/>
                <a:cs typeface="Times New Roman" pitchFamily="18" charset="0"/>
              </a:rPr>
              <a:t>Tâu </a:t>
            </a:r>
            <a:r>
              <a:rPr lang="vi-VN" sz="2600" b="1" u="sng" dirty="0">
                <a:latin typeface="Times New Roman" pitchFamily="18" charset="0"/>
                <a:cs typeface="Times New Roman" pitchFamily="18" charset="0"/>
              </a:rPr>
              <a:t>bệ hạ</a:t>
            </a:r>
            <a:r>
              <a:rPr lang="vi-VN" sz="2600" dirty="0">
                <a:latin typeface="Times New Roman" pitchFamily="18" charset="0"/>
                <a:cs typeface="Times New Roman" pitchFamily="18" charset="0"/>
              </a:rPr>
              <a:t>, </a:t>
            </a:r>
            <a:r>
              <a:rPr lang="vi-VN" sz="2600" b="1" u="sng" dirty="0">
                <a:latin typeface="Times New Roman" pitchFamily="18" charset="0"/>
                <a:cs typeface="Times New Roman" pitchFamily="18" charset="0"/>
              </a:rPr>
              <a:t>thần</a:t>
            </a:r>
            <a:r>
              <a:rPr lang="vi-VN" sz="2600" dirty="0">
                <a:latin typeface="Times New Roman" pitchFamily="18" charset="0"/>
                <a:cs typeface="Times New Roman" pitchFamily="18" charset="0"/>
              </a:rPr>
              <a:t> chỉ xin một chiếc dùi sắt.</a:t>
            </a:r>
            <a:br>
              <a:rPr lang="vi-VN" sz="2600" dirty="0">
                <a:latin typeface="Times New Roman" pitchFamily="18" charset="0"/>
                <a:cs typeface="Times New Roman" pitchFamily="18" charset="0"/>
              </a:rPr>
            </a:br>
            <a:r>
              <a:rPr lang="vi-VN" sz="2600" b="1" dirty="0">
                <a:latin typeface="Times New Roman" pitchFamily="18" charset="0"/>
                <a:cs typeface="Times New Roman" pitchFamily="18" charset="0"/>
              </a:rPr>
              <a:t>Nhà vua: </a:t>
            </a:r>
            <a:r>
              <a:rPr lang="vi-VN" sz="2600" dirty="0">
                <a:latin typeface="Times New Roman" pitchFamily="18" charset="0"/>
                <a:cs typeface="Times New Roman" pitchFamily="18" charset="0"/>
              </a:rPr>
              <a:t>Để làm gì?</a:t>
            </a:r>
            <a:br>
              <a:rPr lang="vi-VN" sz="2600" dirty="0">
                <a:latin typeface="Times New Roman" pitchFamily="18" charset="0"/>
                <a:cs typeface="Times New Roman" pitchFamily="18" charset="0"/>
              </a:rPr>
            </a:br>
            <a:r>
              <a:rPr lang="vi-VN" sz="2600" b="1" dirty="0">
                <a:latin typeface="Times New Roman" pitchFamily="18" charset="0"/>
                <a:cs typeface="Times New Roman" pitchFamily="18" charset="0"/>
              </a:rPr>
              <a:t>Yết Kiêu: </a:t>
            </a:r>
            <a:r>
              <a:rPr lang="vi-VN" sz="2600" dirty="0">
                <a:latin typeface="Times New Roman" pitchFamily="18" charset="0"/>
                <a:cs typeface="Times New Roman" pitchFamily="18" charset="0"/>
              </a:rPr>
              <a:t>Để dùi thủng chiếc thuyền của giặc, vì </a:t>
            </a:r>
            <a:r>
              <a:rPr lang="vi-VN" sz="2600" b="1" u="sng" dirty="0">
                <a:latin typeface="Times New Roman" pitchFamily="18" charset="0"/>
                <a:cs typeface="Times New Roman" pitchFamily="18" charset="0"/>
              </a:rPr>
              <a:t>thần</a:t>
            </a:r>
            <a:r>
              <a:rPr lang="vi-VN" sz="2600" dirty="0">
                <a:latin typeface="Times New Roman" pitchFamily="18" charset="0"/>
                <a:cs typeface="Times New Roman" pitchFamily="18" charset="0"/>
              </a:rPr>
              <a:t> có thể lặn hàng giờ dưới nước. </a:t>
            </a:r>
            <a:endParaRPr lang="en-US" sz="2600" dirty="0">
              <a:latin typeface="Times New Roman" pitchFamily="18" charset="0"/>
              <a:cs typeface="Times New Roman" pitchFamily="18" charset="0"/>
            </a:endParaRPr>
          </a:p>
          <a:p>
            <a:pPr algn="r"/>
            <a:r>
              <a:rPr lang="vi-VN" sz="2600" i="1" dirty="0">
                <a:latin typeface="Times New Roman" pitchFamily="18" charset="0"/>
                <a:cs typeface="Times New Roman" pitchFamily="18" charset="0"/>
              </a:rPr>
              <a:t>(Theo chuyện hay sử </a:t>
            </a:r>
            <a:r>
              <a:rPr lang="vi-VN" sz="2600" i="1" dirty="0" smtClean="0">
                <a:latin typeface="Times New Roman" pitchFamily="18" charset="0"/>
                <a:cs typeface="Times New Roman" pitchFamily="18" charset="0"/>
              </a:rPr>
              <a:t>cũ)</a:t>
            </a:r>
            <a:endParaRPr lang="en-US" sz="2600" i="1" dirty="0">
              <a:latin typeface="Times New Roman" pitchFamily="18" charset="0"/>
              <a:cs typeface="Times New Roman" pitchFamily="18" charset="0"/>
            </a:endParaRPr>
          </a:p>
        </p:txBody>
      </p:sp>
      <p:sp>
        <p:nvSpPr>
          <p:cNvPr id="65" name="Rectangle 64"/>
          <p:cNvSpPr/>
          <p:nvPr/>
        </p:nvSpPr>
        <p:spPr>
          <a:xfrm>
            <a:off x="103237" y="13212"/>
            <a:ext cx="9085007" cy="923330"/>
          </a:xfrm>
          <a:prstGeom prst="rect">
            <a:avLst/>
          </a:prstGeom>
        </p:spPr>
        <p:txBody>
          <a:bodyPr wrap="square">
            <a:spAutoFit/>
          </a:bodyPr>
          <a:lstStyle/>
          <a:p>
            <a:pPr algn="ctr"/>
            <a:r>
              <a:rPr lang="en-US" sz="2600" b="1" dirty="0" err="1" smtClean="0">
                <a:solidFill>
                  <a:schemeClr val="accent5">
                    <a:lumMod val="75000"/>
                  </a:schemeClr>
                </a:solidFill>
                <a:latin typeface="Times New Roman" pitchFamily="18" charset="0"/>
                <a:cs typeface="Times New Roman" pitchFamily="18" charset="0"/>
              </a:rPr>
              <a:t>Các</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từ</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Hán</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Việt</a:t>
            </a:r>
            <a:r>
              <a:rPr lang="en-US" sz="2600" b="1" dirty="0" smtClean="0">
                <a:solidFill>
                  <a:schemeClr val="accent5">
                    <a:lumMod val="75000"/>
                  </a:schemeClr>
                </a:solidFill>
                <a:latin typeface="Times New Roman" pitchFamily="18" charset="0"/>
                <a:cs typeface="Times New Roman" pitchFamily="18" charset="0"/>
              </a:rPr>
              <a:t> (in </a:t>
            </a:r>
            <a:r>
              <a:rPr lang="en-US" sz="2600" b="1" dirty="0" err="1" smtClean="0">
                <a:solidFill>
                  <a:schemeClr val="accent5">
                    <a:lumMod val="75000"/>
                  </a:schemeClr>
                </a:solidFill>
                <a:latin typeface="Times New Roman" pitchFamily="18" charset="0"/>
                <a:cs typeface="Times New Roman" pitchFamily="18" charset="0"/>
              </a:rPr>
              <a:t>đậm</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tạo</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được</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sắc</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thái</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gì</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cho</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đoạn</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văn</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trích</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dưới</a:t>
            </a:r>
            <a:r>
              <a:rPr lang="en-US" sz="2600" b="1" dirty="0" smtClean="0">
                <a:solidFill>
                  <a:schemeClr val="accent5">
                    <a:lumMod val="75000"/>
                  </a:schemeClr>
                </a:solidFill>
                <a:latin typeface="Times New Roman" pitchFamily="18" charset="0"/>
                <a:cs typeface="Times New Roman" pitchFamily="18" charset="0"/>
              </a:rPr>
              <a:t> </a:t>
            </a:r>
            <a:r>
              <a:rPr lang="en-US" sz="2600" b="1" dirty="0" err="1" smtClean="0">
                <a:solidFill>
                  <a:schemeClr val="accent5">
                    <a:lumMod val="75000"/>
                  </a:schemeClr>
                </a:solidFill>
                <a:latin typeface="Times New Roman" pitchFamily="18" charset="0"/>
                <a:cs typeface="Times New Roman" pitchFamily="18" charset="0"/>
              </a:rPr>
              <a:t>đây</a:t>
            </a:r>
            <a:r>
              <a:rPr lang="en-US" sz="2600" b="1" dirty="0" smtClean="0">
                <a:solidFill>
                  <a:schemeClr val="accent5">
                    <a:lumMod val="75000"/>
                  </a:schemeClr>
                </a:solidFill>
                <a:latin typeface="Times New Roman" pitchFamily="18" charset="0"/>
                <a:cs typeface="Times New Roman" pitchFamily="18" charset="0"/>
              </a:rPr>
              <a:t>:</a:t>
            </a:r>
            <a:endParaRPr lang="en-US" sz="2600" b="1" dirty="0">
              <a:solidFill>
                <a:schemeClr val="accent5">
                  <a:lumMod val="75000"/>
                </a:schemeClr>
              </a:solidFill>
              <a:latin typeface="Times New Roman" pitchFamily="18" charset="0"/>
              <a:cs typeface="Times New Roman" pitchFamily="18" charset="0"/>
            </a:endParaRPr>
          </a:p>
        </p:txBody>
      </p:sp>
      <p:sp>
        <p:nvSpPr>
          <p:cNvPr id="4" name="Rectangle 3"/>
          <p:cNvSpPr/>
          <p:nvPr/>
        </p:nvSpPr>
        <p:spPr>
          <a:xfrm>
            <a:off x="103236" y="4078675"/>
            <a:ext cx="8978851" cy="1015663"/>
          </a:xfrm>
          <a:prstGeom prst="rect">
            <a:avLst/>
          </a:prstGeom>
        </p:spPr>
        <p:txBody>
          <a:bodyPr wrap="square">
            <a:spAutoFit/>
          </a:bodyPr>
          <a:lstStyle/>
          <a:p>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Tạo</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sắc</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thái</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cổ</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phù</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hợp</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với</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bầu</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không</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khí</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xã</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hội</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xa</a:t>
            </a:r>
            <a:r>
              <a:rPr lang="en-US" sz="3000" b="1" dirty="0" smtClean="0">
                <a:solidFill>
                  <a:srgbClr val="FF0000"/>
                </a:solidFill>
                <a:latin typeface="Times New Roman" pitchFamily="18" charset="0"/>
                <a:cs typeface="Times New Roman" pitchFamily="18" charset="0"/>
                <a:sym typeface="Wingdings" panose="05000000000000000000" pitchFamily="2" charset="2"/>
              </a:rPr>
              <a:t> </a:t>
            </a:r>
            <a:r>
              <a:rPr lang="en-US" sz="3000" b="1" dirty="0" err="1" smtClean="0">
                <a:solidFill>
                  <a:srgbClr val="FF0000"/>
                </a:solidFill>
                <a:latin typeface="Times New Roman" pitchFamily="18" charset="0"/>
                <a:cs typeface="Times New Roman" pitchFamily="18" charset="0"/>
                <a:sym typeface="Wingdings" panose="05000000000000000000" pitchFamily="2" charset="2"/>
              </a:rPr>
              <a:t>xưa</a:t>
            </a:r>
            <a:r>
              <a:rPr lang="en-US" sz="3000" b="1" dirty="0" smtClean="0">
                <a:solidFill>
                  <a:srgbClr val="FF0000"/>
                </a:solidFill>
                <a:latin typeface="Times New Roman" pitchFamily="18" charset="0"/>
                <a:cs typeface="Times New Roman" pitchFamily="18" charset="0"/>
                <a:sym typeface="Wingdings" panose="05000000000000000000" pitchFamily="2" charset="2"/>
              </a:rPr>
              <a:t>.</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771604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5341740" y="696081"/>
            <a:ext cx="370385" cy="327341"/>
            <a:chOff x="6054436" y="2784150"/>
            <a:chExt cx="313703" cy="256467"/>
          </a:xfrm>
          <a:effectLst>
            <a:outerShdw blurRad="50800" dist="38100" dir="5400000" algn="t" rotWithShape="0">
              <a:prstClr val="black">
                <a:alpha val="40000"/>
              </a:prstClr>
            </a:outerShdw>
          </a:effectLst>
        </p:grpSpPr>
        <p:sp>
          <p:nvSpPr>
            <p:cNvPr id="6"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5471001" y="-13082"/>
            <a:ext cx="4337988" cy="14640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7299" y="120518"/>
            <a:ext cx="4406964" cy="119684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6258909" y="287477"/>
            <a:ext cx="3045624" cy="572275"/>
          </a:xfrm>
          <a:prstGeom prst="rect">
            <a:avLst/>
          </a:prstGeom>
        </p:spPr>
        <p:txBody>
          <a:bodyPr wrap="square" lIns="68580" tIns="34291" rIns="68580" bIns="34291">
            <a:spAutoFit/>
          </a:bodyPr>
          <a:lstStyle/>
          <a:p>
            <a:pPr algn="ctr">
              <a:lnSpc>
                <a:spcPct val="120000"/>
              </a:lnSpc>
            </a:pPr>
            <a:r>
              <a:rPr lang="en-US" altLang="zh-CN" sz="3000" b="1" dirty="0" err="1">
                <a:solidFill>
                  <a:schemeClr val="accent3">
                    <a:lumMod val="75000"/>
                  </a:schemeClr>
                </a:solidFill>
                <a:latin typeface="+mj-ea"/>
                <a:ea typeface="+mj-ea"/>
              </a:rPr>
              <a:t>Bài</a:t>
            </a:r>
            <a:r>
              <a:rPr lang="en-US" altLang="zh-CN" sz="3000" b="1" dirty="0">
                <a:solidFill>
                  <a:schemeClr val="accent3">
                    <a:lumMod val="75000"/>
                  </a:schemeClr>
                </a:solidFill>
                <a:latin typeface="+mj-ea"/>
                <a:ea typeface="+mj-ea"/>
              </a:rPr>
              <a:t> </a:t>
            </a:r>
            <a:r>
              <a:rPr lang="en-US" altLang="zh-CN" sz="3000" b="1" dirty="0" err="1">
                <a:solidFill>
                  <a:schemeClr val="accent3">
                    <a:lumMod val="75000"/>
                  </a:schemeClr>
                </a:solidFill>
                <a:latin typeface="+mj-ea"/>
                <a:ea typeface="+mj-ea"/>
              </a:rPr>
              <a:t>tập</a:t>
            </a:r>
            <a:r>
              <a:rPr lang="en-US" altLang="zh-CN" sz="3000" b="1" dirty="0">
                <a:solidFill>
                  <a:schemeClr val="accent3">
                    <a:lumMod val="75000"/>
                  </a:schemeClr>
                </a:solidFill>
                <a:latin typeface="+mj-ea"/>
                <a:ea typeface="+mj-ea"/>
              </a:rPr>
              <a:t> </a:t>
            </a:r>
            <a:r>
              <a:rPr lang="en-US" altLang="zh-CN" sz="3000" b="1" dirty="0" err="1">
                <a:solidFill>
                  <a:schemeClr val="accent3">
                    <a:lumMod val="75000"/>
                  </a:schemeClr>
                </a:solidFill>
                <a:latin typeface="+mj-ea"/>
                <a:ea typeface="+mj-ea"/>
              </a:rPr>
              <a:t>nhanh</a:t>
            </a:r>
            <a:endParaRPr lang="zh-CN" altLang="en-US" sz="3000" b="1" dirty="0">
              <a:solidFill>
                <a:schemeClr val="accent3">
                  <a:lumMod val="75000"/>
                </a:schemeClr>
              </a:solidFill>
              <a:latin typeface="+mj-ea"/>
              <a:ea typeface="+mj-ea"/>
            </a:endParaRPr>
          </a:p>
        </p:txBody>
      </p:sp>
      <p:sp>
        <p:nvSpPr>
          <p:cNvPr id="33" name="Cloud 32"/>
          <p:cNvSpPr/>
          <p:nvPr/>
        </p:nvSpPr>
        <p:spPr>
          <a:xfrm>
            <a:off x="5625312" y="1796407"/>
            <a:ext cx="4060830" cy="2812986"/>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accent4">
                    <a:lumMod val="50000"/>
                  </a:schemeClr>
                </a:solidFill>
                <a:latin typeface="Times New Roman" pitchFamily="18" charset="0"/>
                <a:cs typeface="Times New Roman" pitchFamily="18" charset="0"/>
              </a:rPr>
              <a:t>Cho </a:t>
            </a:r>
            <a:r>
              <a:rPr lang="en-US" sz="2800" b="1" dirty="0" err="1">
                <a:solidFill>
                  <a:schemeClr val="accent4">
                    <a:lumMod val="50000"/>
                  </a:schemeClr>
                </a:solidFill>
                <a:latin typeface="Times New Roman" pitchFamily="18" charset="0"/>
                <a:cs typeface="Times New Roman" pitchFamily="18" charset="0"/>
              </a:rPr>
              <a:t>biết</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tác</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dụng</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của</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các</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từ</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Hán</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Việt</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trong</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những</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ví</a:t>
            </a:r>
            <a:r>
              <a:rPr lang="en-US" sz="2800" b="1" dirty="0">
                <a:solidFill>
                  <a:schemeClr val="accent4">
                    <a:lumMod val="50000"/>
                  </a:schemeClr>
                </a:solidFill>
                <a:latin typeface="Times New Roman" pitchFamily="18" charset="0"/>
                <a:cs typeface="Times New Roman" pitchFamily="18" charset="0"/>
              </a:rPr>
              <a:t> </a:t>
            </a:r>
            <a:r>
              <a:rPr lang="en-US" sz="2800" b="1" dirty="0" err="1">
                <a:solidFill>
                  <a:schemeClr val="accent4">
                    <a:lumMod val="50000"/>
                  </a:schemeClr>
                </a:solidFill>
                <a:latin typeface="Times New Roman" pitchFamily="18" charset="0"/>
                <a:cs typeface="Times New Roman" pitchFamily="18" charset="0"/>
              </a:rPr>
              <a:t>dụ</a:t>
            </a:r>
            <a:r>
              <a:rPr lang="en-US" sz="2800" b="1" dirty="0">
                <a:solidFill>
                  <a:schemeClr val="accent4">
                    <a:lumMod val="50000"/>
                  </a:schemeClr>
                </a:solidFill>
                <a:latin typeface="Times New Roman" pitchFamily="18" charset="0"/>
                <a:cs typeface="Times New Roman" pitchFamily="18" charset="0"/>
              </a:rPr>
              <a:t> </a:t>
            </a:r>
            <a:r>
              <a:rPr lang="en-US" sz="2800" b="1" dirty="0" err="1" smtClean="0">
                <a:solidFill>
                  <a:schemeClr val="accent4">
                    <a:lumMod val="50000"/>
                  </a:schemeClr>
                </a:solidFill>
                <a:latin typeface="Times New Roman" pitchFamily="18" charset="0"/>
                <a:cs typeface="Times New Roman" pitchFamily="18" charset="0"/>
              </a:rPr>
              <a:t>sau</a:t>
            </a:r>
            <a:r>
              <a:rPr lang="en-US" sz="2800" b="1" dirty="0" smtClean="0">
                <a:solidFill>
                  <a:schemeClr val="accent4">
                    <a:lumMod val="50000"/>
                  </a:schemeClr>
                </a:solidFill>
                <a:latin typeface="Times New Roman" pitchFamily="18" charset="0"/>
                <a:cs typeface="Times New Roman" pitchFamily="18" charset="0"/>
              </a:rPr>
              <a:t>.</a:t>
            </a:r>
            <a:endParaRPr lang="en-US" sz="2800" b="1" dirty="0">
              <a:solidFill>
                <a:schemeClr val="accent4">
                  <a:lumMod val="50000"/>
                </a:schemeClr>
              </a:solidFill>
              <a:latin typeface="Times New Roman" pitchFamily="18" charset="0"/>
              <a:cs typeface="Times New Roman" pitchFamily="18" charset="0"/>
            </a:endParaRPr>
          </a:p>
        </p:txBody>
      </p:sp>
      <p:sp>
        <p:nvSpPr>
          <p:cNvPr id="34" name="TextBox 33"/>
          <p:cNvSpPr txBox="1"/>
          <p:nvPr/>
        </p:nvSpPr>
        <p:spPr>
          <a:xfrm>
            <a:off x="-1" y="120518"/>
            <a:ext cx="6019763" cy="2246769"/>
          </a:xfrm>
          <a:prstGeom prst="rect">
            <a:avLst/>
          </a:prstGeom>
          <a:noFill/>
        </p:spPr>
        <p:txBody>
          <a:bodyPr wrap="square" rtlCol="0">
            <a:spAutoFit/>
          </a:bodyPr>
          <a:lstStyle/>
          <a:p>
            <a:pPr marL="257141" indent="-257141">
              <a:buAutoNum type="alphaLcPeriod"/>
            </a:pP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hôn</a:t>
            </a:r>
            <a:endParaRPr lang="en-US" sz="2800" b="1" dirty="0">
              <a:latin typeface="Times New Roman" pitchFamily="18" charset="0"/>
              <a:cs typeface="Times New Roman" pitchFamily="18" charset="0"/>
            </a:endParaRPr>
          </a:p>
          <a:p>
            <a:pPr marL="257141" indent="-25714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a:t>
            </a:r>
            <a:endParaRPr lang="en-US" sz="2800" dirty="0">
              <a:latin typeface="Times New Roman" pitchFamily="18" charset="0"/>
              <a:cs typeface="Times New Roman" pitchFamily="18" charset="0"/>
            </a:endParaRPr>
          </a:p>
          <a:p>
            <a:pPr marL="257141" indent="-25714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mái</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phố</a:t>
            </a:r>
            <a:endParaRPr lang="en-US" sz="2800" b="1" dirty="0">
              <a:latin typeface="Times New Roman" pitchFamily="18" charset="0"/>
              <a:cs typeface="Times New Roman" pitchFamily="18" charset="0"/>
            </a:endParaRPr>
          </a:p>
          <a:p>
            <a:pPr marL="257141" indent="-25714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sừng</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a:t>
            </a:r>
            <a:r>
              <a:rPr lang="en-US" sz="2800" b="1" dirty="0">
                <a:latin typeface="Times New Roman" pitchFamily="18" charset="0"/>
                <a:cs typeface="Times New Roman" pitchFamily="18" charset="0"/>
              </a:rPr>
              <a:t>.</a:t>
            </a:r>
          </a:p>
          <a:p>
            <a:pPr marL="257141" indent="-257141" algn="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Bà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a:t>
            </a:r>
          </a:p>
        </p:txBody>
      </p:sp>
      <p:sp>
        <p:nvSpPr>
          <p:cNvPr id="35" name="TextBox 34"/>
          <p:cNvSpPr txBox="1"/>
          <p:nvPr/>
        </p:nvSpPr>
        <p:spPr>
          <a:xfrm>
            <a:off x="0" y="3497232"/>
            <a:ext cx="5551456" cy="523220"/>
          </a:xfrm>
          <a:prstGeom prst="rect">
            <a:avLst/>
          </a:prstGeom>
          <a:noFill/>
        </p:spPr>
        <p:txBody>
          <a:bodyPr wrap="none" rtlCol="0">
            <a:spAutoFit/>
          </a:bodyPr>
          <a:lstStyle/>
          <a:p>
            <a:pPr marL="257141" indent="-257141"/>
            <a:r>
              <a:rPr lang="en-US" sz="2800" dirty="0">
                <a:latin typeface="Times New Roman" pitchFamily="18" charset="0"/>
                <a:cs typeface="Times New Roman" pitchFamily="18" charset="0"/>
              </a:rPr>
              <a:t>b.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dirty="0">
                <a:latin typeface="Times New Roman" pitchFamily="18" charset="0"/>
                <a:cs typeface="Times New Roman" pitchFamily="18" charset="0"/>
              </a:rPr>
              <a:t>.</a:t>
            </a:r>
          </a:p>
        </p:txBody>
      </p:sp>
      <p:sp>
        <p:nvSpPr>
          <p:cNvPr id="41" name="Rectangle 40"/>
          <p:cNvSpPr/>
          <p:nvPr/>
        </p:nvSpPr>
        <p:spPr>
          <a:xfrm>
            <a:off x="0" y="4020452"/>
            <a:ext cx="5684252" cy="954107"/>
          </a:xfrm>
          <a:prstGeom prst="rect">
            <a:avLst/>
          </a:prstGeom>
        </p:spPr>
        <p:txBody>
          <a:bodyPr wrap="square">
            <a:spAutoFit/>
          </a:bodyPr>
          <a:lstStyle/>
          <a:p>
            <a:r>
              <a:rPr lang="en-US" sz="2800" b="1" i="1" dirty="0" smtClean="0">
                <a:solidFill>
                  <a:srgbClr val="0033CC"/>
                </a:solidFill>
                <a:latin typeface="Times New Roman" pitchFamily="18" charset="0"/>
                <a:cs typeface="Times New Roman" pitchFamily="18" charset="0"/>
                <a:sym typeface="Wingdings" panose="05000000000000000000" pitchFamily="2" charset="2"/>
              </a:rPr>
              <a:t> </a:t>
            </a:r>
            <a:r>
              <a:rPr lang="en-US" sz="2800" b="1" i="1" dirty="0" err="1" smtClean="0">
                <a:solidFill>
                  <a:srgbClr val="0033CC"/>
                </a:solidFill>
                <a:latin typeface="Times New Roman" pitchFamily="18" charset="0"/>
                <a:cs typeface="Times New Roman" pitchFamily="18" charset="0"/>
              </a:rPr>
              <a:t>Từ</a:t>
            </a:r>
            <a:r>
              <a:rPr lang="en-US" sz="2800" b="1" i="1" dirty="0" smtClean="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Hán</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Việt</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tạo</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sắc</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thái</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trang</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nghiêm</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hơn</a:t>
            </a:r>
            <a:r>
              <a:rPr lang="en-US" sz="2800" b="1" i="1" dirty="0">
                <a:solidFill>
                  <a:srgbClr val="0033CC"/>
                </a:solidFill>
                <a:latin typeface="Times New Roman" pitchFamily="18" charset="0"/>
                <a:cs typeface="Times New Roman" pitchFamily="18" charset="0"/>
              </a:rPr>
              <a:t>.</a:t>
            </a:r>
          </a:p>
        </p:txBody>
      </p:sp>
      <p:sp>
        <p:nvSpPr>
          <p:cNvPr id="44" name="Rectangle 43"/>
          <p:cNvSpPr/>
          <p:nvPr/>
        </p:nvSpPr>
        <p:spPr>
          <a:xfrm>
            <a:off x="55228" y="2442740"/>
            <a:ext cx="5415773" cy="954107"/>
          </a:xfrm>
          <a:prstGeom prst="rect">
            <a:avLst/>
          </a:prstGeom>
        </p:spPr>
        <p:txBody>
          <a:bodyPr wrap="square">
            <a:spAutoFit/>
          </a:bodyPr>
          <a:lstStyle/>
          <a:p>
            <a:r>
              <a:rPr lang="en-US" sz="2800" b="1" i="1" dirty="0" smtClean="0">
                <a:solidFill>
                  <a:srgbClr val="0033CC"/>
                </a:solidFill>
                <a:latin typeface="Times New Roman" pitchFamily="18" charset="0"/>
                <a:cs typeface="Times New Roman" pitchFamily="18" charset="0"/>
                <a:sym typeface="Wingdings" panose="05000000000000000000" pitchFamily="2" charset="2"/>
              </a:rPr>
              <a:t> </a:t>
            </a:r>
            <a:r>
              <a:rPr lang="en-US" sz="2800" b="1" i="1" dirty="0" err="1" smtClean="0">
                <a:solidFill>
                  <a:srgbClr val="0033CC"/>
                </a:solidFill>
                <a:latin typeface="Times New Roman" pitchFamily="18" charset="0"/>
                <a:cs typeface="Times New Roman" pitchFamily="18" charset="0"/>
              </a:rPr>
              <a:t>Từ</a:t>
            </a:r>
            <a:r>
              <a:rPr lang="en-US" sz="2800" b="1" i="1" dirty="0" smtClean="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Hán</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Việt</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tạo</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sắc</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thái</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trang</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trọng</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cổ</a:t>
            </a:r>
            <a:r>
              <a:rPr lang="en-US" sz="2800" b="1" i="1" dirty="0">
                <a:solidFill>
                  <a:srgbClr val="0033CC"/>
                </a:solidFill>
                <a:latin typeface="Times New Roman" pitchFamily="18" charset="0"/>
                <a:cs typeface="Times New Roman" pitchFamily="18" charset="0"/>
              </a:rPr>
              <a:t> </a:t>
            </a:r>
            <a:r>
              <a:rPr lang="en-US" sz="2800" b="1" i="1" dirty="0" err="1">
                <a:solidFill>
                  <a:srgbClr val="0033CC"/>
                </a:solidFill>
                <a:latin typeface="Times New Roman" pitchFamily="18" charset="0"/>
                <a:cs typeface="Times New Roman" pitchFamily="18" charset="0"/>
              </a:rPr>
              <a:t>xưa</a:t>
            </a:r>
            <a:r>
              <a:rPr lang="en-US" sz="2800" b="1" i="1" dirty="0">
                <a:solidFill>
                  <a:srgbClr val="0033CC"/>
                </a:solidFill>
                <a:latin typeface="Times New Roman" pitchFamily="18" charset="0"/>
                <a:cs typeface="Times New Roman" pitchFamily="18" charset="0"/>
              </a:rPr>
              <a:t>.</a:t>
            </a:r>
          </a:p>
        </p:txBody>
      </p:sp>
      <p:sp>
        <p:nvSpPr>
          <p:cNvPr id="24" name="Freeform 134"/>
          <p:cNvSpPr>
            <a:spLocks/>
          </p:cNvSpPr>
          <p:nvPr/>
        </p:nvSpPr>
        <p:spPr bwMode="auto">
          <a:xfrm rot="2700000" flipH="1">
            <a:off x="5467356" y="766512"/>
            <a:ext cx="182313" cy="252166"/>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ea"/>
              <a:ea typeface="+mj-ea"/>
            </a:endParaRPr>
          </a:p>
        </p:txBody>
      </p:sp>
      <p:sp>
        <p:nvSpPr>
          <p:cNvPr id="25" name="Freeform 135"/>
          <p:cNvSpPr>
            <a:spLocks/>
          </p:cNvSpPr>
          <p:nvPr/>
        </p:nvSpPr>
        <p:spPr bwMode="auto">
          <a:xfrm rot="2700000" flipH="1">
            <a:off x="5514256" y="781623"/>
            <a:ext cx="119415" cy="182277"/>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ea"/>
              <a:ea typeface="+mj-ea"/>
            </a:endParaRPr>
          </a:p>
        </p:txBody>
      </p:sp>
      <p:sp>
        <p:nvSpPr>
          <p:cNvPr id="26" name="Freeform 107"/>
          <p:cNvSpPr>
            <a:spLocks/>
          </p:cNvSpPr>
          <p:nvPr/>
        </p:nvSpPr>
        <p:spPr bwMode="auto">
          <a:xfrm rot="2700000" flipH="1">
            <a:off x="5517918" y="448694"/>
            <a:ext cx="216668" cy="37470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27" name="Freeform 107"/>
          <p:cNvSpPr>
            <a:spLocks/>
          </p:cNvSpPr>
          <p:nvPr/>
        </p:nvSpPr>
        <p:spPr bwMode="auto">
          <a:xfrm rot="2700000">
            <a:off x="5686848" y="654841"/>
            <a:ext cx="234223" cy="346625"/>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28" name="Freeform 108"/>
          <p:cNvSpPr>
            <a:spLocks/>
          </p:cNvSpPr>
          <p:nvPr/>
        </p:nvSpPr>
        <p:spPr bwMode="auto">
          <a:xfrm rot="2700000">
            <a:off x="5723792" y="102624"/>
            <a:ext cx="447555" cy="758302"/>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4"/>
          </a:solidFill>
          <a:ln>
            <a:noFill/>
          </a:ln>
        </p:spPr>
        <p:txBody>
          <a:bodyPr/>
          <a:lstStyle/>
          <a:p>
            <a:endParaRPr lang="en-US" dirty="0">
              <a:latin typeface="+mj-ea"/>
              <a:ea typeface="+mj-ea"/>
            </a:endParaRPr>
          </a:p>
        </p:txBody>
      </p:sp>
      <p:sp>
        <p:nvSpPr>
          <p:cNvPr id="29" name="Oval 113"/>
          <p:cNvSpPr>
            <a:spLocks noChangeArrowheads="1"/>
          </p:cNvSpPr>
          <p:nvPr/>
        </p:nvSpPr>
        <p:spPr bwMode="auto">
          <a:xfrm rot="2700000">
            <a:off x="5924155" y="360470"/>
            <a:ext cx="149490" cy="134699"/>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30" name="Oval 116"/>
          <p:cNvSpPr>
            <a:spLocks noChangeArrowheads="1"/>
          </p:cNvSpPr>
          <p:nvPr/>
        </p:nvSpPr>
        <p:spPr bwMode="auto">
          <a:xfrm rot="2700000">
            <a:off x="5846327" y="501370"/>
            <a:ext cx="89731" cy="8576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31" name="Oval 119"/>
          <p:cNvSpPr>
            <a:spLocks noChangeArrowheads="1"/>
          </p:cNvSpPr>
          <p:nvPr/>
        </p:nvSpPr>
        <p:spPr bwMode="auto">
          <a:xfrm rot="2700000">
            <a:off x="5785852" y="603320"/>
            <a:ext cx="55188" cy="49958"/>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Tree>
    <p:extLst>
      <p:ext uri="{BB962C8B-B14F-4D97-AF65-F5344CB8AC3E}">
        <p14:creationId xmlns:p14="http://schemas.microsoft.com/office/powerpoint/2010/main" val="186693126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heel(4)">
                                      <p:cBhvr>
                                        <p:cTn id="1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239" y="797622"/>
            <a:ext cx="8185613" cy="954107"/>
          </a:xfrm>
          <a:prstGeom prst="rect">
            <a:avLst/>
          </a:prstGeom>
        </p:spPr>
        <p:txBody>
          <a:bodyPr wrap="square">
            <a:spAutoFit/>
          </a:bodyPr>
          <a:lstStyle/>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1. </a:t>
            </a:r>
            <a:r>
              <a:rPr lang="vi-VN" sz="2800" dirty="0">
                <a:latin typeface="Times New Roman" pitchFamily="18" charset="0"/>
                <a:cs typeface="Times New Roman" pitchFamily="18" charset="0"/>
              </a:rPr>
              <a:t>Kỳ thi này con đạt loại giỏi. Con đề nghị mẹ thưởng cho con một phần thưởng xứng đáng!</a:t>
            </a:r>
            <a:endParaRPr lang="en-US" sz="2800" dirty="0">
              <a:latin typeface="Times New Roman" pitchFamily="18" charset="0"/>
              <a:cs typeface="Times New Roman" pitchFamily="18" charset="0"/>
            </a:endParaRPr>
          </a:p>
        </p:txBody>
      </p:sp>
      <p:sp>
        <p:nvSpPr>
          <p:cNvPr id="3" name="文本框 10"/>
          <p:cNvSpPr txBox="1"/>
          <p:nvPr/>
        </p:nvSpPr>
        <p:spPr>
          <a:xfrm>
            <a:off x="161128" y="42890"/>
            <a:ext cx="8478112" cy="584775"/>
          </a:xfrm>
          <a:prstGeom prst="rect">
            <a:avLst/>
          </a:prstGeom>
          <a:noFill/>
        </p:spPr>
        <p:txBody>
          <a:bodyPr wrap="square" rtlCol="0">
            <a:spAutoFit/>
          </a:bodyPr>
          <a:lstStyle/>
          <a:p>
            <a:r>
              <a:rPr lang="en-US" altLang="zh-CN" sz="3200" b="1" dirty="0">
                <a:solidFill>
                  <a:srgbClr val="FF0000"/>
                </a:solidFill>
                <a:latin typeface="Times New Roman" pitchFamily="18" charset="0"/>
                <a:ea typeface="微软雅黑" panose="020B0503020204020204" pitchFamily="34" charset="-122"/>
                <a:cs typeface="Times New Roman" pitchFamily="18" charset="0"/>
              </a:rPr>
              <a:t>2.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Không</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nên</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lạm</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dụng</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từ</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Hán</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Việt</a:t>
            </a:r>
            <a:endParaRPr lang="zh-CN" altLang="en-US" sz="32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4" name="Freeform 219"/>
          <p:cNvSpPr>
            <a:spLocks noEditPoints="1"/>
          </p:cNvSpPr>
          <p:nvPr/>
        </p:nvSpPr>
        <p:spPr bwMode="auto">
          <a:xfrm>
            <a:off x="108371" y="912279"/>
            <a:ext cx="455245" cy="436188"/>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p:spPr>
        <p:style>
          <a:lnRef idx="1">
            <a:schemeClr val="accent2"/>
          </a:lnRef>
          <a:fillRef idx="2">
            <a:schemeClr val="accent2"/>
          </a:fillRef>
          <a:effectRef idx="1">
            <a:schemeClr val="accent2"/>
          </a:effectRef>
          <a:fontRef idx="minor">
            <a:schemeClr val="dk1"/>
          </a:fontRef>
        </p:style>
        <p:txBody>
          <a:bodyPr vert="horz" wrap="square" lIns="51428" tIns="25714" rIns="51428" bIns="25714" numCol="1" anchor="t" anchorCtr="0" compatLnSpc="1">
            <a:prstTxWarp prst="textNoShape">
              <a:avLst/>
            </a:prstTxWarp>
          </a:bodyPr>
          <a:lstStyle/>
          <a:p>
            <a:pPr algn="ctr"/>
            <a:endParaRPr lang="zh-CN" altLang="en-US" sz="1350"/>
          </a:p>
        </p:txBody>
      </p:sp>
      <p:sp>
        <p:nvSpPr>
          <p:cNvPr id="5" name="Freeform 219"/>
          <p:cNvSpPr>
            <a:spLocks noEditPoints="1"/>
          </p:cNvSpPr>
          <p:nvPr/>
        </p:nvSpPr>
        <p:spPr bwMode="auto">
          <a:xfrm>
            <a:off x="118861" y="2162141"/>
            <a:ext cx="455245" cy="436188"/>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p:spPr>
        <p:style>
          <a:lnRef idx="1">
            <a:schemeClr val="accent2"/>
          </a:lnRef>
          <a:fillRef idx="2">
            <a:schemeClr val="accent2"/>
          </a:fillRef>
          <a:effectRef idx="1">
            <a:schemeClr val="accent2"/>
          </a:effectRef>
          <a:fontRef idx="minor">
            <a:schemeClr val="dk1"/>
          </a:fontRef>
        </p:style>
        <p:txBody>
          <a:bodyPr vert="horz" wrap="square" lIns="51428" tIns="25714" rIns="51428" bIns="25714" numCol="1" anchor="t" anchorCtr="0" compatLnSpc="1">
            <a:prstTxWarp prst="textNoShape">
              <a:avLst/>
            </a:prstTxWarp>
          </a:bodyPr>
          <a:lstStyle/>
          <a:p>
            <a:pPr algn="ctr"/>
            <a:endParaRPr lang="zh-CN" altLang="en-US" sz="1350"/>
          </a:p>
        </p:txBody>
      </p:sp>
      <p:sp>
        <p:nvSpPr>
          <p:cNvPr id="6" name="Freeform 219"/>
          <p:cNvSpPr>
            <a:spLocks noEditPoints="1"/>
          </p:cNvSpPr>
          <p:nvPr/>
        </p:nvSpPr>
        <p:spPr bwMode="auto">
          <a:xfrm>
            <a:off x="118860" y="3224604"/>
            <a:ext cx="455245" cy="436188"/>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p:spPr>
        <p:style>
          <a:lnRef idx="1">
            <a:schemeClr val="accent2"/>
          </a:lnRef>
          <a:fillRef idx="2">
            <a:schemeClr val="accent2"/>
          </a:fillRef>
          <a:effectRef idx="1">
            <a:schemeClr val="accent2"/>
          </a:effectRef>
          <a:fontRef idx="minor">
            <a:schemeClr val="dk1"/>
          </a:fontRef>
        </p:style>
        <p:txBody>
          <a:bodyPr vert="horz" wrap="square" lIns="51428" tIns="25714" rIns="51428" bIns="25714" numCol="1" anchor="t" anchorCtr="0" compatLnSpc="1">
            <a:prstTxWarp prst="textNoShape">
              <a:avLst/>
            </a:prstTxWarp>
          </a:bodyPr>
          <a:lstStyle/>
          <a:p>
            <a:pPr algn="ctr"/>
            <a:endParaRPr lang="zh-CN" altLang="en-US" sz="1350"/>
          </a:p>
        </p:txBody>
      </p:sp>
      <p:sp>
        <p:nvSpPr>
          <p:cNvPr id="7" name="Freeform 219"/>
          <p:cNvSpPr>
            <a:spLocks noEditPoints="1"/>
          </p:cNvSpPr>
          <p:nvPr/>
        </p:nvSpPr>
        <p:spPr bwMode="auto">
          <a:xfrm>
            <a:off x="118859" y="4294472"/>
            <a:ext cx="455245" cy="436188"/>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ln/>
        </p:spPr>
        <p:style>
          <a:lnRef idx="1">
            <a:schemeClr val="accent2"/>
          </a:lnRef>
          <a:fillRef idx="2">
            <a:schemeClr val="accent2"/>
          </a:fillRef>
          <a:effectRef idx="1">
            <a:schemeClr val="accent2"/>
          </a:effectRef>
          <a:fontRef idx="minor">
            <a:schemeClr val="dk1"/>
          </a:fontRef>
        </p:style>
        <p:txBody>
          <a:bodyPr vert="horz" wrap="square" lIns="51428" tIns="25714" rIns="51428" bIns="25714" numCol="1" anchor="t" anchorCtr="0" compatLnSpc="1">
            <a:prstTxWarp prst="textNoShape">
              <a:avLst/>
            </a:prstTxWarp>
          </a:bodyPr>
          <a:lstStyle/>
          <a:p>
            <a:pPr algn="ctr"/>
            <a:endParaRPr lang="zh-CN" altLang="en-US" sz="1350"/>
          </a:p>
        </p:txBody>
      </p:sp>
      <p:sp>
        <p:nvSpPr>
          <p:cNvPr id="8" name="Cloud 7"/>
          <p:cNvSpPr/>
          <p:nvPr/>
        </p:nvSpPr>
        <p:spPr>
          <a:xfrm>
            <a:off x="2389239" y="627664"/>
            <a:ext cx="5055313" cy="2862787"/>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Times New Roman" pitchFamily="18" charset="0"/>
                <a:cs typeface="Times New Roman" pitchFamily="18" charset="0"/>
              </a:rPr>
              <a:t>Theo em, trong mỗi cặp câu dưới đây, câu nào có cách diễn đạt hay hơn? Vì sao?</a:t>
            </a:r>
            <a:endParaRPr kumimoji="1" lang="en-US" sz="2800" dirty="0">
              <a:latin typeface="Times New Roman" pitchFamily="18" charset="0"/>
              <a:cs typeface="Times New Roman" pitchFamily="18" charset="0"/>
            </a:endParaRPr>
          </a:p>
        </p:txBody>
      </p:sp>
      <p:sp>
        <p:nvSpPr>
          <p:cNvPr id="9" name="Rectangle 8"/>
          <p:cNvSpPr/>
          <p:nvPr/>
        </p:nvSpPr>
        <p:spPr>
          <a:xfrm>
            <a:off x="791240" y="2029052"/>
            <a:ext cx="7425466" cy="954107"/>
          </a:xfrm>
          <a:prstGeom prst="rect">
            <a:avLst/>
          </a:prstGeom>
        </p:spPr>
        <p:txBody>
          <a:bodyPr wrap="square">
            <a:spAutoFit/>
          </a:bodyPr>
          <a:lstStyle/>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2.</a:t>
            </a:r>
            <a:r>
              <a:rPr lang="vi-VN" sz="2800" dirty="0">
                <a:latin typeface="Times New Roman" pitchFamily="18" charset="0"/>
                <a:cs typeface="Times New Roman" pitchFamily="18" charset="0"/>
              </a:rPr>
              <a:t> Kỳ thi này con đạt loại giỏi, mẹ thưởng cho con một phần thưởng xứng đáng nhé!</a:t>
            </a:r>
            <a:endParaRPr lang="en-US" sz="2800" dirty="0">
              <a:latin typeface="Times New Roman" pitchFamily="18" charset="0"/>
              <a:cs typeface="Times New Roman" pitchFamily="18" charset="0"/>
            </a:endParaRPr>
          </a:p>
        </p:txBody>
      </p:sp>
      <p:sp>
        <p:nvSpPr>
          <p:cNvPr id="10" name="Rectangle 9"/>
          <p:cNvSpPr/>
          <p:nvPr/>
        </p:nvSpPr>
        <p:spPr>
          <a:xfrm>
            <a:off x="835765" y="3260482"/>
            <a:ext cx="7146321" cy="523220"/>
          </a:xfrm>
          <a:prstGeom prst="rect">
            <a:avLst/>
          </a:prstGeom>
        </p:spPr>
        <p:txBody>
          <a:bodyPr wrap="square">
            <a:spAutoFit/>
          </a:bodyPr>
          <a:lstStyle/>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1.</a:t>
            </a:r>
            <a:r>
              <a:rPr lang="vi-VN" sz="2800" dirty="0">
                <a:latin typeface="Times New Roman" pitchFamily="18" charset="0"/>
                <a:cs typeface="Times New Roman" pitchFamily="18" charset="0"/>
              </a:rPr>
              <a:t> Ngoài sân, nhi đồng đang vui đùa.</a:t>
            </a:r>
            <a:endParaRPr lang="en-US" sz="2800" dirty="0">
              <a:latin typeface="Times New Roman" pitchFamily="18" charset="0"/>
              <a:cs typeface="Times New Roman" pitchFamily="18" charset="0"/>
            </a:endParaRPr>
          </a:p>
        </p:txBody>
      </p:sp>
      <p:sp>
        <p:nvSpPr>
          <p:cNvPr id="11" name="Rectangle 10"/>
          <p:cNvSpPr/>
          <p:nvPr/>
        </p:nvSpPr>
        <p:spPr>
          <a:xfrm>
            <a:off x="835764" y="4190981"/>
            <a:ext cx="5558691" cy="523220"/>
          </a:xfrm>
          <a:prstGeom prst="rect">
            <a:avLst/>
          </a:prstGeom>
        </p:spPr>
        <p:txBody>
          <a:bodyPr wrap="square">
            <a:spAutoFit/>
          </a:bodyPr>
          <a:lstStyle/>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2. </a:t>
            </a:r>
            <a:r>
              <a:rPr lang="vi-VN" sz="2800" dirty="0">
                <a:latin typeface="Times New Roman" pitchFamily="18" charset="0"/>
                <a:cs typeface="Times New Roman" pitchFamily="18" charset="0"/>
              </a:rPr>
              <a:t>Ngoài sân, trẻ em đang vui đùa.</a:t>
            </a:r>
            <a:endParaRPr lang="en-US" sz="2800" dirty="0">
              <a:latin typeface="Times New Roman" pitchFamily="18" charset="0"/>
              <a:cs typeface="Times New Roman" pitchFamily="18" charset="0"/>
            </a:endParaRPr>
          </a:p>
        </p:txBody>
      </p:sp>
      <p:pic>
        <p:nvPicPr>
          <p:cNvPr id="12" name="Picture 11" descr="—Pngtree—read little mouse_2777282.png"/>
          <p:cNvPicPr>
            <a:picLocks noChangeAspect="1"/>
          </p:cNvPicPr>
          <p:nvPr/>
        </p:nvPicPr>
        <p:blipFill>
          <a:blip r:embed="rId2"/>
          <a:stretch>
            <a:fillRect/>
          </a:stretch>
        </p:blipFill>
        <p:spPr>
          <a:xfrm>
            <a:off x="6656117" y="1561845"/>
            <a:ext cx="2648103" cy="3757840"/>
          </a:xfrm>
          <a:prstGeom prst="rect">
            <a:avLst/>
          </a:prstGeom>
        </p:spPr>
      </p:pic>
    </p:spTree>
    <p:extLst>
      <p:ext uri="{BB962C8B-B14F-4D97-AF65-F5344CB8AC3E}">
        <p14:creationId xmlns:p14="http://schemas.microsoft.com/office/powerpoint/2010/main" val="100125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8"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downLeft)">
                                      <p:cBhvr>
                                        <p:cTn id="28" dur="500"/>
                                        <p:tgtEl>
                                          <p:spTgt spid="2"/>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trips(downLeft)">
                                      <p:cBhvr>
                                        <p:cTn id="44" dur="500"/>
                                        <p:tgtEl>
                                          <p:spTgt spid="10"/>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down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8" grpId="1" animBg="1"/>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5012C27-A147-4548-88B3-C50073C6A69E}"/>
              </a:ext>
            </a:extLst>
          </p:cNvPr>
          <p:cNvPicPr>
            <a:picLocks noChangeAspect="1"/>
          </p:cNvPicPr>
          <p:nvPr/>
        </p:nvPicPr>
        <p:blipFill>
          <a:blip r:embed="rId3" cstate="print"/>
          <a:stretch>
            <a:fillRect/>
          </a:stretch>
        </p:blipFill>
        <p:spPr>
          <a:xfrm>
            <a:off x="1662" y="2385"/>
            <a:ext cx="9144019" cy="5144599"/>
          </a:xfrm>
          <a:prstGeom prst="rect">
            <a:avLst/>
          </a:prstGeom>
        </p:spPr>
      </p:pic>
      <p:sp>
        <p:nvSpPr>
          <p:cNvPr id="3" name="矩形 2">
            <a:extLst>
              <a:ext uri="{FF2B5EF4-FFF2-40B4-BE49-F238E27FC236}">
                <a16:creationId xmlns="" xmlns:a16="http://schemas.microsoft.com/office/drawing/2014/main" id="{F1E2EBB7-BF84-4347-8FF9-408FE994B4ED}"/>
              </a:ext>
            </a:extLst>
          </p:cNvPr>
          <p:cNvSpPr/>
          <p:nvPr/>
        </p:nvSpPr>
        <p:spPr>
          <a:xfrm rot="21370075">
            <a:off x="1673100" y="2103985"/>
            <a:ext cx="5698997" cy="1323439"/>
          </a:xfrm>
          <a:prstGeom prst="rect">
            <a:avLst/>
          </a:prstGeom>
        </p:spPr>
        <p:txBody>
          <a:bodyPr wrap="none">
            <a:spAutoFit/>
            <a:scene3d>
              <a:camera prst="perspectiveFront"/>
              <a:lightRig rig="threePt" dir="t"/>
            </a:scene3d>
            <a:sp3d>
              <a:bevelT w="6350"/>
            </a:sp3d>
          </a:bodyPr>
          <a:lstStyle/>
          <a:p>
            <a:pPr algn="ctr">
              <a:defRPr/>
            </a:pPr>
            <a:r>
              <a:rPr lang="en-US" altLang="zh-CN" sz="8000" spc="300" dirty="0" err="1">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Từ</a:t>
            </a:r>
            <a:r>
              <a:rPr lang="en-US" altLang="zh-CN" sz="8000" spc="300" dirty="0">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8000" spc="300" dirty="0" err="1">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Hán</a:t>
            </a:r>
            <a:r>
              <a:rPr lang="en-US" altLang="zh-CN" sz="8000" spc="300" dirty="0">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8000" spc="300" dirty="0" err="1">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Việt</a:t>
            </a:r>
            <a:endParaRPr lang="zh-CN" altLang="en-US" sz="8000" spc="300" dirty="0">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endParaRPr>
          </a:p>
        </p:txBody>
      </p:sp>
    </p:spTree>
    <p:extLst>
      <p:ext uri="{BB962C8B-B14F-4D97-AF65-F5344CB8AC3E}">
        <p14:creationId xmlns:p14="http://schemas.microsoft.com/office/powerpoint/2010/main" val="2694712126"/>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71" y="0"/>
            <a:ext cx="4066974" cy="1815882"/>
          </a:xfrm>
          <a:prstGeom prst="rect">
            <a:avLst/>
          </a:prstGeom>
        </p:spPr>
        <p:txBody>
          <a:bodyPr wrap="square">
            <a:spAutoFit/>
          </a:bodyPr>
          <a:lstStyle/>
          <a:p>
            <a:pPr algn="just"/>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1. </a:t>
            </a:r>
            <a:r>
              <a:rPr lang="vi-VN" sz="2800" dirty="0">
                <a:latin typeface="Times New Roman" pitchFamily="18" charset="0"/>
                <a:cs typeface="Times New Roman" pitchFamily="18" charset="0"/>
              </a:rPr>
              <a:t>Kỳ thi này con đạt loại giỏi. Con </a:t>
            </a:r>
            <a:r>
              <a:rPr lang="vi-VN" sz="2800" b="1" i="1" dirty="0">
                <a:latin typeface="Times New Roman" pitchFamily="18" charset="0"/>
                <a:cs typeface="Times New Roman" pitchFamily="18" charset="0"/>
              </a:rPr>
              <a:t>đề nghị </a:t>
            </a:r>
            <a:r>
              <a:rPr lang="vi-VN" sz="2800" dirty="0">
                <a:latin typeface="Times New Roman" pitchFamily="18" charset="0"/>
                <a:cs typeface="Times New Roman" pitchFamily="18" charset="0"/>
              </a:rPr>
              <a:t>mẹ thưởng cho con một phần thưởng xứng đáng!</a:t>
            </a:r>
            <a:endParaRPr lang="en-US" sz="2800" dirty="0">
              <a:latin typeface="Times New Roman" pitchFamily="18" charset="0"/>
              <a:cs typeface="Times New Roman" pitchFamily="18" charset="0"/>
            </a:endParaRPr>
          </a:p>
        </p:txBody>
      </p:sp>
      <p:sp>
        <p:nvSpPr>
          <p:cNvPr id="9" name="Rectangle 8"/>
          <p:cNvSpPr/>
          <p:nvPr/>
        </p:nvSpPr>
        <p:spPr>
          <a:xfrm>
            <a:off x="4757826" y="6998"/>
            <a:ext cx="3967260" cy="1815882"/>
          </a:xfrm>
          <a:prstGeom prst="rect">
            <a:avLst/>
          </a:prstGeom>
        </p:spPr>
        <p:txBody>
          <a:bodyPr wrap="square">
            <a:spAutoFit/>
          </a:bodyPr>
          <a:lstStyle/>
          <a:p>
            <a:pPr algn="just"/>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2.</a:t>
            </a:r>
            <a:r>
              <a:rPr lang="vi-VN" sz="2800" dirty="0">
                <a:latin typeface="Times New Roman" pitchFamily="18" charset="0"/>
                <a:cs typeface="Times New Roman" pitchFamily="18" charset="0"/>
              </a:rPr>
              <a:t> Kỳ thi này con đạt loại giỏi, mẹ thưởng cho con một phần thưởng xứng đáng nhé!</a:t>
            </a:r>
            <a:endParaRPr lang="en-US" sz="2800" dirty="0">
              <a:latin typeface="Times New Roman" pitchFamily="18" charset="0"/>
              <a:cs typeface="Times New Roman" pitchFamily="18" charset="0"/>
            </a:endParaRPr>
          </a:p>
        </p:txBody>
      </p:sp>
      <p:sp>
        <p:nvSpPr>
          <p:cNvPr id="10" name="Rectangle 9"/>
          <p:cNvSpPr/>
          <p:nvPr/>
        </p:nvSpPr>
        <p:spPr>
          <a:xfrm>
            <a:off x="124495" y="1807368"/>
            <a:ext cx="4066974" cy="954107"/>
          </a:xfrm>
          <a:prstGeom prst="rect">
            <a:avLst/>
          </a:prstGeom>
        </p:spPr>
        <p:txBody>
          <a:bodyPr wrap="square">
            <a:spAutoFit/>
          </a:bodyPr>
          <a:lstStyle/>
          <a:p>
            <a:r>
              <a:rPr lang="vi-VN" sz="2800" dirty="0">
                <a:solidFill>
                  <a:srgbClr val="0070C0"/>
                </a:solidFill>
                <a:latin typeface="Times New Roman" pitchFamily="18" charset="0"/>
                <a:cs typeface="Times New Roman" pitchFamily="18" charset="0"/>
              </a:rPr>
              <a:t>b.</a:t>
            </a:r>
            <a:r>
              <a:rPr lang="en-US" sz="2800" dirty="0">
                <a:solidFill>
                  <a:srgbClr val="0070C0"/>
                </a:solidFill>
                <a:latin typeface="Times New Roman" pitchFamily="18" charset="0"/>
                <a:cs typeface="Times New Roman" pitchFamily="18" charset="0"/>
              </a:rPr>
              <a:t>1.</a:t>
            </a:r>
            <a:r>
              <a:rPr lang="vi-VN" sz="2800" dirty="0">
                <a:solidFill>
                  <a:srgbClr val="0070C0"/>
                </a:solidFill>
                <a:latin typeface="Times New Roman" pitchFamily="18" charset="0"/>
                <a:cs typeface="Times New Roman" pitchFamily="18" charset="0"/>
              </a:rPr>
              <a:t> Ngoài sân, </a:t>
            </a:r>
            <a:r>
              <a:rPr lang="vi-VN" sz="2800" b="1" i="1" dirty="0">
                <a:solidFill>
                  <a:srgbClr val="0070C0"/>
                </a:solidFill>
                <a:latin typeface="Times New Roman" pitchFamily="18" charset="0"/>
                <a:cs typeface="Times New Roman" pitchFamily="18" charset="0"/>
              </a:rPr>
              <a:t>nhi đồng </a:t>
            </a:r>
            <a:r>
              <a:rPr lang="vi-VN" sz="2800" dirty="0">
                <a:solidFill>
                  <a:srgbClr val="0070C0"/>
                </a:solidFill>
                <a:latin typeface="Times New Roman" pitchFamily="18" charset="0"/>
                <a:cs typeface="Times New Roman" pitchFamily="18" charset="0"/>
              </a:rPr>
              <a:t>đang vui đùa.</a:t>
            </a:r>
            <a:endParaRPr lang="en-US" sz="2800" dirty="0">
              <a:solidFill>
                <a:srgbClr val="0070C0"/>
              </a:solidFill>
              <a:latin typeface="Times New Roman" pitchFamily="18" charset="0"/>
              <a:cs typeface="Times New Roman" pitchFamily="18" charset="0"/>
            </a:endParaRPr>
          </a:p>
        </p:txBody>
      </p:sp>
      <p:sp>
        <p:nvSpPr>
          <p:cNvPr id="11" name="Rectangle 10"/>
          <p:cNvSpPr/>
          <p:nvPr/>
        </p:nvSpPr>
        <p:spPr>
          <a:xfrm>
            <a:off x="4672759" y="1730736"/>
            <a:ext cx="4498058" cy="954107"/>
          </a:xfrm>
          <a:prstGeom prst="rect">
            <a:avLst/>
          </a:prstGeom>
        </p:spPr>
        <p:txBody>
          <a:bodyPr wrap="square">
            <a:spAutoFit/>
          </a:bodyPr>
          <a:lstStyle/>
          <a:p>
            <a:r>
              <a:rPr lang="vi-VN" sz="2800" dirty="0">
                <a:solidFill>
                  <a:srgbClr val="0070C0"/>
                </a:solidFill>
                <a:latin typeface="Times New Roman" pitchFamily="18" charset="0"/>
                <a:cs typeface="Times New Roman" pitchFamily="18" charset="0"/>
              </a:rPr>
              <a:t>b.</a:t>
            </a:r>
            <a:r>
              <a:rPr lang="en-US" sz="2800" dirty="0">
                <a:solidFill>
                  <a:srgbClr val="0070C0"/>
                </a:solidFill>
                <a:latin typeface="Times New Roman" pitchFamily="18" charset="0"/>
                <a:cs typeface="Times New Roman" pitchFamily="18" charset="0"/>
              </a:rPr>
              <a:t>2. </a:t>
            </a:r>
            <a:r>
              <a:rPr lang="vi-VN" sz="2800" dirty="0">
                <a:solidFill>
                  <a:srgbClr val="0070C0"/>
                </a:solidFill>
                <a:latin typeface="Times New Roman" pitchFamily="18" charset="0"/>
                <a:cs typeface="Times New Roman" pitchFamily="18" charset="0"/>
              </a:rPr>
              <a:t>Ngoài sân, trẻ em đang vui đùa.</a:t>
            </a:r>
            <a:endParaRPr lang="en-US" sz="2800" dirty="0">
              <a:solidFill>
                <a:srgbClr val="0070C0"/>
              </a:solidFill>
              <a:latin typeface="Times New Roman" pitchFamily="18" charset="0"/>
              <a:cs typeface="Times New Roman" pitchFamily="18" charset="0"/>
            </a:endParaRPr>
          </a:p>
        </p:txBody>
      </p:sp>
      <p:cxnSp>
        <p:nvCxnSpPr>
          <p:cNvPr id="14" name="Straight Connector 13"/>
          <p:cNvCxnSpPr/>
          <p:nvPr/>
        </p:nvCxnSpPr>
        <p:spPr>
          <a:xfrm rot="5400000">
            <a:off x="1968470" y="2572544"/>
            <a:ext cx="5142830" cy="119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1784079" y="2747510"/>
            <a:ext cx="373903" cy="472903"/>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16" name="Down Arrow 15"/>
          <p:cNvSpPr/>
          <p:nvPr/>
        </p:nvSpPr>
        <p:spPr>
          <a:xfrm>
            <a:off x="6427553" y="2448392"/>
            <a:ext cx="356705" cy="472903"/>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17" name="Rectangle 16"/>
          <p:cNvSpPr/>
          <p:nvPr/>
        </p:nvSpPr>
        <p:spPr>
          <a:xfrm>
            <a:off x="650217" y="3132190"/>
            <a:ext cx="3815241" cy="523220"/>
          </a:xfrm>
          <a:prstGeom prst="rect">
            <a:avLst/>
          </a:prstGeom>
        </p:spPr>
        <p:txBody>
          <a:bodyPr wrap="square">
            <a:spAutoFit/>
          </a:bodyPr>
          <a:lstStyle/>
          <a:p>
            <a:r>
              <a:rPr lang="vi-VN" sz="2800" dirty="0">
                <a:latin typeface="Times New Roman" pitchFamily="18" charset="0"/>
                <a:cs typeface="Times New Roman" pitchFamily="18" charset="0"/>
              </a:rPr>
              <a:t>Dùng từ Hán Việt</a:t>
            </a:r>
            <a:endParaRPr lang="en-US" sz="2800" dirty="0">
              <a:latin typeface="Times New Roman" pitchFamily="18" charset="0"/>
              <a:cs typeface="Times New Roman" pitchFamily="18" charset="0"/>
            </a:endParaRPr>
          </a:p>
        </p:txBody>
      </p:sp>
      <p:sp>
        <p:nvSpPr>
          <p:cNvPr id="18" name="Rectangle 17"/>
          <p:cNvSpPr/>
          <p:nvPr/>
        </p:nvSpPr>
        <p:spPr>
          <a:xfrm>
            <a:off x="5321394" y="2890717"/>
            <a:ext cx="3200788" cy="523220"/>
          </a:xfrm>
          <a:prstGeom prst="rect">
            <a:avLst/>
          </a:prstGeom>
        </p:spPr>
        <p:txBody>
          <a:bodyPr wrap="square">
            <a:spAutoFit/>
          </a:bodyPr>
          <a:lstStyle/>
          <a:p>
            <a:r>
              <a:rPr lang="vi-VN" sz="2800" dirty="0">
                <a:latin typeface="Times New Roman" pitchFamily="18" charset="0"/>
                <a:cs typeface="Times New Roman" pitchFamily="18" charset="0"/>
              </a:rPr>
              <a:t>Dùng từ thuần Việt</a:t>
            </a:r>
            <a:endParaRPr lang="en-US" sz="2800" dirty="0">
              <a:latin typeface="Times New Roman" pitchFamily="18" charset="0"/>
              <a:cs typeface="Times New Roman" pitchFamily="18" charset="0"/>
            </a:endParaRPr>
          </a:p>
        </p:txBody>
      </p:sp>
      <p:sp>
        <p:nvSpPr>
          <p:cNvPr id="19" name="Down Arrow 18"/>
          <p:cNvSpPr/>
          <p:nvPr/>
        </p:nvSpPr>
        <p:spPr>
          <a:xfrm>
            <a:off x="1801455" y="3623513"/>
            <a:ext cx="382268" cy="476358"/>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20" name="Down Arrow 19"/>
          <p:cNvSpPr/>
          <p:nvPr/>
        </p:nvSpPr>
        <p:spPr>
          <a:xfrm>
            <a:off x="6430302" y="3546618"/>
            <a:ext cx="385593" cy="472903"/>
          </a:xfrm>
          <a:prstGeom prst="downArrow">
            <a:avLst/>
          </a:prstGeom>
          <a:blipFill rotWithShape="1">
            <a:blip r:embed="rId2"/>
            <a:srcRect/>
            <a:stretch>
              <a:fillRect l="-1483" t="-62873" r="-1401" b="-526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sz="1350"/>
          </a:p>
        </p:txBody>
      </p:sp>
      <p:sp>
        <p:nvSpPr>
          <p:cNvPr id="21" name="Rectangle 20"/>
          <p:cNvSpPr/>
          <p:nvPr/>
        </p:nvSpPr>
        <p:spPr>
          <a:xfrm>
            <a:off x="-114743" y="4067633"/>
            <a:ext cx="4580201" cy="954107"/>
          </a:xfrm>
          <a:prstGeom prst="rect">
            <a:avLst/>
          </a:prstGeom>
        </p:spPr>
        <p:txBody>
          <a:bodyPr wrap="square">
            <a:spAutoFit/>
          </a:bodyPr>
          <a:lstStyle/>
          <a:p>
            <a:pPr algn="ctr"/>
            <a:r>
              <a:rPr lang="vi-VN" sz="2800" dirty="0">
                <a:latin typeface="Times New Roman" pitchFamily="18" charset="0"/>
                <a:cs typeface="Times New Roman" pitchFamily="18" charset="0"/>
              </a:rPr>
              <a:t>Thiếu tự nhiên, không phù hợp với hoàn cảnh giao </a:t>
            </a:r>
            <a:r>
              <a:rPr lang="vi-VN" sz="2800" dirty="0"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2" name="Rectangle 21"/>
          <p:cNvSpPr/>
          <p:nvPr/>
        </p:nvSpPr>
        <p:spPr>
          <a:xfrm>
            <a:off x="4841093" y="4099871"/>
            <a:ext cx="4161390" cy="892552"/>
          </a:xfrm>
          <a:prstGeom prst="rect">
            <a:avLst/>
          </a:prstGeom>
        </p:spPr>
        <p:txBody>
          <a:bodyPr wrap="square">
            <a:spAutoFit/>
          </a:bodyPr>
          <a:lstStyle/>
          <a:p>
            <a:pPr algn="ctr"/>
            <a:r>
              <a:rPr lang="vi-VN" sz="2600" dirty="0">
                <a:latin typeface="Times New Roman" pitchFamily="18" charset="0"/>
                <a:cs typeface="Times New Roman" pitchFamily="18" charset="0"/>
              </a:rPr>
              <a:t>Tự nhiên, trong sáng phù hợp với hoàn cảnh </a:t>
            </a:r>
            <a:r>
              <a:rPr lang="vi-VN" sz="2600">
                <a:latin typeface="Times New Roman" pitchFamily="18" charset="0"/>
                <a:cs typeface="Times New Roman" pitchFamily="18" charset="0"/>
              </a:rPr>
              <a:t>giao </a:t>
            </a:r>
            <a:r>
              <a:rPr lang="vi-VN" sz="2600" smtClean="0">
                <a:latin typeface="Times New Roman" pitchFamily="18" charset="0"/>
                <a:cs typeface="Times New Roman" pitchFamily="18" charset="0"/>
              </a:rPr>
              <a:t>tiếp</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21364797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strips(down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5" grpId="0" animBg="1"/>
      <p:bldP spid="16" grpId="0" animBg="1"/>
      <p:bldP spid="17" grpId="0"/>
      <p:bldP spid="18" grpId="0"/>
      <p:bldP spid="19" grpId="0" animBg="1"/>
      <p:bldP spid="20"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386348" y="2194323"/>
            <a:ext cx="5845139" cy="1543526"/>
          </a:xfrm>
        </p:spPr>
        <p:txBody>
          <a:bodyPr>
            <a:noAutofit/>
          </a:bodyPr>
          <a:lstStyle/>
          <a:p>
            <a:pPr marL="0" indent="0" algn="just">
              <a:buNone/>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Khi nói hoặc viết, không nên lạm dụng từ Hán Việt làm cho lời ăn tiếng nói thiếu tự nhiên, thiếu trong sáng, không phù hợp với hoàn cảnh.</a:t>
            </a:r>
          </a:p>
          <a:p>
            <a:pPr algn="just">
              <a:defRPr/>
            </a:pPr>
            <a:endParaRPr lang="en-US" sz="3200" b="1" dirty="0">
              <a:solidFill>
                <a:srgbClr val="002060"/>
              </a:solidFill>
              <a:latin typeface="Times New Roman" pitchFamily="18" charset="0"/>
              <a:cs typeface="Times New Roman" pitchFamily="18" charset="0"/>
            </a:endParaRPr>
          </a:p>
          <a:p>
            <a:pPr marL="0" indent="0">
              <a:buNone/>
              <a:defRPr/>
            </a:pPr>
            <a:r>
              <a:rPr lang="vi-VN" sz="3200" b="1" dirty="0">
                <a:latin typeface="Times New Roman" pitchFamily="18" charset="0"/>
              </a:rPr>
              <a:t>		</a:t>
            </a:r>
            <a:endParaRPr lang="en-US" sz="3200" b="1" dirty="0">
              <a:solidFill>
                <a:srgbClr val="C00000"/>
              </a:solidFill>
              <a:latin typeface="Times New Roman" pitchFamily="18" charset="0"/>
              <a:cs typeface="Times New Roman" pitchFamily="18" charset="0"/>
            </a:endParaRPr>
          </a:p>
        </p:txBody>
      </p:sp>
      <p:sp>
        <p:nvSpPr>
          <p:cNvPr id="4" name="Rectangle 3"/>
          <p:cNvSpPr/>
          <p:nvPr/>
        </p:nvSpPr>
        <p:spPr>
          <a:xfrm>
            <a:off x="747253" y="878466"/>
            <a:ext cx="6958250" cy="3919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a:p>
        </p:txBody>
      </p:sp>
      <p:pic>
        <p:nvPicPr>
          <p:cNvPr id="33796" name="Picture 6" descr="vietba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43306" y="737305"/>
            <a:ext cx="971850" cy="90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710427" y="1044939"/>
            <a:ext cx="3433631"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VNI-Times" pitchFamily="2" charset="0"/>
                <a:ea typeface="SimSun" pitchFamily="2" charset="-122"/>
              </a:defRPr>
            </a:lvl1pPr>
            <a:lvl2pPr>
              <a:defRPr>
                <a:solidFill>
                  <a:schemeClr val="tx1"/>
                </a:solidFill>
                <a:latin typeface="VNI-Times" pitchFamily="2" charset="0"/>
                <a:ea typeface="SimSun" pitchFamily="2" charset="-122"/>
              </a:defRPr>
            </a:lvl2pPr>
            <a:lvl3pPr>
              <a:defRPr>
                <a:solidFill>
                  <a:schemeClr val="tx1"/>
                </a:solidFill>
                <a:latin typeface="VNI-Times" pitchFamily="2" charset="0"/>
                <a:ea typeface="SimSun" pitchFamily="2" charset="-122"/>
              </a:defRPr>
            </a:lvl3pPr>
            <a:lvl4pPr>
              <a:defRPr>
                <a:solidFill>
                  <a:schemeClr val="tx1"/>
                </a:solidFill>
                <a:latin typeface="VNI-Times" pitchFamily="2" charset="0"/>
                <a:ea typeface="SimSun" pitchFamily="2" charset="-122"/>
              </a:defRPr>
            </a:lvl4pPr>
            <a:lvl5pPr>
              <a:defRPr>
                <a:solidFill>
                  <a:schemeClr val="tx1"/>
                </a:solidFill>
                <a:latin typeface="VNI-Times" pitchFamily="2" charset="0"/>
                <a:ea typeface="SimSun" pitchFamily="2" charset="-122"/>
              </a:defRPr>
            </a:lvl5pPr>
            <a:lvl6pPr fontAlgn="base">
              <a:spcBef>
                <a:spcPct val="0"/>
              </a:spcBef>
              <a:spcAft>
                <a:spcPct val="0"/>
              </a:spcAft>
              <a:buFont typeface="Arial" pitchFamily="34" charset="0"/>
              <a:defRPr>
                <a:solidFill>
                  <a:schemeClr val="tx1"/>
                </a:solidFill>
                <a:latin typeface="VNI-Times" pitchFamily="2" charset="0"/>
                <a:ea typeface="SimSun" pitchFamily="2" charset="-122"/>
              </a:defRPr>
            </a:lvl6pPr>
            <a:lvl7pPr fontAlgn="base">
              <a:spcBef>
                <a:spcPct val="0"/>
              </a:spcBef>
              <a:spcAft>
                <a:spcPct val="0"/>
              </a:spcAft>
              <a:buFont typeface="Arial" pitchFamily="34" charset="0"/>
              <a:defRPr>
                <a:solidFill>
                  <a:schemeClr val="tx1"/>
                </a:solidFill>
                <a:latin typeface="VNI-Times" pitchFamily="2" charset="0"/>
                <a:ea typeface="SimSun" pitchFamily="2" charset="-122"/>
              </a:defRPr>
            </a:lvl7pPr>
            <a:lvl8pPr fontAlgn="base">
              <a:spcBef>
                <a:spcPct val="0"/>
              </a:spcBef>
              <a:spcAft>
                <a:spcPct val="0"/>
              </a:spcAft>
              <a:buFont typeface="Arial" pitchFamily="34" charset="0"/>
              <a:defRPr>
                <a:solidFill>
                  <a:schemeClr val="tx1"/>
                </a:solidFill>
                <a:latin typeface="VNI-Times" pitchFamily="2" charset="0"/>
                <a:ea typeface="SimSun" pitchFamily="2" charset="-122"/>
              </a:defRPr>
            </a:lvl8pPr>
            <a:lvl9pPr fontAlgn="base">
              <a:spcBef>
                <a:spcPct val="0"/>
              </a:spcBef>
              <a:spcAft>
                <a:spcPct val="0"/>
              </a:spcAft>
              <a:buFont typeface="Arial" pitchFamily="34" charset="0"/>
              <a:defRPr>
                <a:solidFill>
                  <a:schemeClr val="tx1"/>
                </a:solidFill>
                <a:latin typeface="VNI-Times" pitchFamily="2" charset="0"/>
                <a:ea typeface="SimSun" pitchFamily="2" charset="-122"/>
              </a:defRPr>
            </a:lvl9pPr>
          </a:lstStyle>
          <a:p>
            <a:pPr algn="ctr">
              <a:spcBef>
                <a:spcPct val="50000"/>
              </a:spcBef>
              <a:defRPr/>
            </a:pPr>
            <a:r>
              <a:rPr lang="en-US" altLang="zh-CN" sz="3200" b="1" dirty="0">
                <a:solidFill>
                  <a:srgbClr val="FF0000"/>
                </a:solidFill>
                <a:latin typeface="Times New Roman" pitchFamily="18" charset="0"/>
              </a:rPr>
              <a:t>Ghi nhớ SGK /82</a:t>
            </a:r>
          </a:p>
        </p:txBody>
      </p:sp>
      <p:pic>
        <p:nvPicPr>
          <p:cNvPr id="3379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716" y="1964069"/>
            <a:ext cx="857515" cy="73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480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3130990-E755-47AE-91B6-BB3AD2DF0AA6}"/>
              </a:ext>
            </a:extLst>
          </p:cNvPr>
          <p:cNvPicPr>
            <a:picLocks noChangeAspect="1"/>
          </p:cNvPicPr>
          <p:nvPr/>
        </p:nvPicPr>
        <p:blipFill>
          <a:blip r:embed="rId3" cstate="print"/>
          <a:stretch>
            <a:fillRect/>
          </a:stretch>
        </p:blipFill>
        <p:spPr>
          <a:xfrm>
            <a:off x="-19" y="489"/>
            <a:ext cx="9144019" cy="5144599"/>
          </a:xfrm>
          <a:prstGeom prst="rect">
            <a:avLst/>
          </a:prstGeom>
        </p:spPr>
      </p:pic>
      <p:sp>
        <p:nvSpPr>
          <p:cNvPr id="15" name="TextBox 11"/>
          <p:cNvSpPr txBox="1">
            <a:spLocks noChangeArrowheads="1"/>
          </p:cNvSpPr>
          <p:nvPr/>
        </p:nvSpPr>
        <p:spPr bwMode="auto">
          <a:xfrm rot="21353874">
            <a:off x="1986655" y="2700547"/>
            <a:ext cx="5381297" cy="9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6000" dirty="0" err="1">
                <a:solidFill>
                  <a:schemeClr val="bg1"/>
                </a:solidFill>
                <a:latin typeface="Times New Roman" pitchFamily="18" charset="0"/>
                <a:ea typeface="微软雅黑" panose="020B0503020204020204" pitchFamily="34" charset="-122"/>
                <a:cs typeface="Times New Roman" pitchFamily="18" charset="0"/>
              </a:rPr>
              <a:t>Luyện</a:t>
            </a:r>
            <a:r>
              <a:rPr lang="en-US" altLang="zh-CN" sz="6000" dirty="0">
                <a:solidFill>
                  <a:schemeClr val="bg1"/>
                </a:solidFill>
                <a:latin typeface="Times New Roman" pitchFamily="18" charset="0"/>
                <a:ea typeface="微软雅黑" panose="020B0503020204020204" pitchFamily="34" charset="-122"/>
                <a:cs typeface="Times New Roman" pitchFamily="18" charset="0"/>
              </a:rPr>
              <a:t> </a:t>
            </a:r>
            <a:r>
              <a:rPr lang="en-US" altLang="zh-CN" sz="6000" dirty="0" err="1">
                <a:solidFill>
                  <a:schemeClr val="bg1"/>
                </a:solidFill>
                <a:latin typeface="Times New Roman" pitchFamily="18" charset="0"/>
                <a:ea typeface="微软雅黑" panose="020B0503020204020204" pitchFamily="34" charset="-122"/>
                <a:cs typeface="Times New Roman" pitchFamily="18" charset="0"/>
              </a:rPr>
              <a:t>tập</a:t>
            </a:r>
            <a:endParaRPr lang="zh-CN" altLang="en-US" sz="6000" dirty="0">
              <a:solidFill>
                <a:schemeClr val="bg1"/>
              </a:solidFill>
              <a:latin typeface="Times New Roman" pitchFamily="18" charset="0"/>
              <a:ea typeface="微软雅黑" panose="020B0503020204020204" pitchFamily="34" charset="-122"/>
              <a:cs typeface="Times New Roman" pitchFamily="18" charset="0"/>
            </a:endParaRPr>
          </a:p>
        </p:txBody>
      </p:sp>
      <p:grpSp>
        <p:nvGrpSpPr>
          <p:cNvPr id="2" name="组合 9">
            <a:extLst>
              <a:ext uri="{FF2B5EF4-FFF2-40B4-BE49-F238E27FC236}">
                <a16:creationId xmlns="" xmlns:a16="http://schemas.microsoft.com/office/drawing/2014/main" id="{AF085B08-1E75-4DD2-B440-49C3A2C07DA0}"/>
              </a:ext>
            </a:extLst>
          </p:cNvPr>
          <p:cNvGrpSpPr/>
          <p:nvPr/>
        </p:nvGrpSpPr>
        <p:grpSpPr>
          <a:xfrm>
            <a:off x="3937101" y="1283052"/>
            <a:ext cx="1068818" cy="1068817"/>
            <a:chOff x="4353170" y="1223943"/>
            <a:chExt cx="1068877" cy="1068876"/>
          </a:xfrm>
        </p:grpSpPr>
        <p:sp>
          <p:nvSpPr>
            <p:cNvPr id="11" name="Freeform: Shape 2">
              <a:extLst>
                <a:ext uri="{FF2B5EF4-FFF2-40B4-BE49-F238E27FC236}">
                  <a16:creationId xmlns=""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2" name="Freeform: Shape 9">
              <a:extLst>
                <a:ext uri="{FF2B5EF4-FFF2-40B4-BE49-F238E27FC236}">
                  <a16:creationId xmlns=""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rgbClr val="FFFFFF"/>
                  </a:solidFill>
                </a:rPr>
                <a:t>III.</a:t>
              </a:r>
              <a:endParaRPr lang="id-ID" sz="3200" b="1" dirty="0">
                <a:solidFill>
                  <a:srgbClr val="FFFFFF"/>
                </a:solidFill>
              </a:endParaRPr>
            </a:p>
          </p:txBody>
        </p:sp>
      </p:grpSp>
    </p:spTree>
    <p:extLst>
      <p:ext uri="{BB962C8B-B14F-4D97-AF65-F5344CB8AC3E}">
        <p14:creationId xmlns:p14="http://schemas.microsoft.com/office/powerpoint/2010/main" val="71766704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108" y="366949"/>
            <a:ext cx="6409592" cy="1077218"/>
          </a:xfrm>
          <a:prstGeom prst="rect">
            <a:avLst/>
          </a:prstGeom>
        </p:spPr>
        <p:txBody>
          <a:bodyPr wrap="square">
            <a:spAutoFit/>
          </a:bodyPr>
          <a:lstStyle/>
          <a:p>
            <a:pPr algn="ctr"/>
            <a:r>
              <a:rPr lang="en-US" sz="3200" dirty="0">
                <a:effectLst>
                  <a:glow rad="101600">
                    <a:schemeClr val="accent4">
                      <a:satMod val="175000"/>
                      <a:alpha val="40000"/>
                    </a:schemeClr>
                  </a:glow>
                </a:effectLst>
                <a:latin typeface="Times New Roman" pitchFamily="18" charset="0"/>
                <a:cs typeface="Times New Roman" pitchFamily="18" charset="0"/>
              </a:rPr>
              <a:t>P</a:t>
            </a:r>
            <a:r>
              <a:rPr lang="vi-VN" sz="3200" dirty="0">
                <a:effectLst>
                  <a:glow rad="101600">
                    <a:schemeClr val="accent4">
                      <a:satMod val="175000"/>
                      <a:alpha val="40000"/>
                    </a:schemeClr>
                  </a:glow>
                </a:effectLst>
                <a:latin typeface="Times New Roman" pitchFamily="18" charset="0"/>
                <a:cs typeface="Times New Roman" pitchFamily="18" charset="0"/>
              </a:rPr>
              <a:t>hân biệt nghĩa của các yếu tố Hán Việt đồng âm trong các từ sau</a:t>
            </a:r>
            <a:r>
              <a:rPr lang="en-US" sz="3200" dirty="0">
                <a:effectLst>
                  <a:glow rad="101600">
                    <a:schemeClr val="accent4">
                      <a:satMod val="175000"/>
                      <a:alpha val="40000"/>
                    </a:schemeClr>
                  </a:glow>
                </a:effectLst>
                <a:latin typeface="Times New Roman" pitchFamily="18" charset="0"/>
                <a:cs typeface="Times New Roman" pitchFamily="18" charset="0"/>
              </a:rPr>
              <a:t>:</a:t>
            </a:r>
          </a:p>
        </p:txBody>
      </p:sp>
      <p:grpSp>
        <p:nvGrpSpPr>
          <p:cNvPr id="3" name="Group 121"/>
          <p:cNvGrpSpPr>
            <a:grpSpLocks/>
          </p:cNvGrpSpPr>
          <p:nvPr/>
        </p:nvGrpSpPr>
        <p:grpSpPr bwMode="auto">
          <a:xfrm>
            <a:off x="2445619" y="2312377"/>
            <a:ext cx="3761735" cy="2972659"/>
            <a:chOff x="67198" y="1770765"/>
            <a:chExt cx="7541523" cy="6116367"/>
          </a:xfrm>
        </p:grpSpPr>
        <p:grpSp>
          <p:nvGrpSpPr>
            <p:cNvPr id="4" name="Group 61"/>
            <p:cNvGrpSpPr>
              <a:grpSpLocks/>
            </p:cNvGrpSpPr>
            <p:nvPr/>
          </p:nvGrpSpPr>
          <p:grpSpPr bwMode="auto">
            <a:xfrm rot="-4051556">
              <a:off x="573375" y="3582481"/>
              <a:ext cx="1850274" cy="2864049"/>
              <a:chOff x="2031209" y="3465005"/>
              <a:chExt cx="1850274" cy="2864049"/>
            </a:xfrm>
          </p:grpSpPr>
          <p:sp>
            <p:nvSpPr>
              <p:cNvPr id="54" name="Freeform 17"/>
              <p:cNvSpPr>
                <a:spLocks/>
              </p:cNvSpPr>
              <p:nvPr/>
            </p:nvSpPr>
            <p:spPr bwMode="auto">
              <a:xfrm>
                <a:off x="2882125" y="6006753"/>
                <a:ext cx="142869" cy="32230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a:lstStyle/>
              <a:p>
                <a:pPr>
                  <a:defRPr/>
                </a:pPr>
                <a:endParaRPr lang="id-ID" dirty="0"/>
              </a:p>
            </p:txBody>
          </p:sp>
          <p:sp>
            <p:nvSpPr>
              <p:cNvPr id="55" name="Freeform 63"/>
              <p:cNvSpPr>
                <a:spLocks/>
              </p:cNvSpPr>
              <p:nvPr/>
            </p:nvSpPr>
            <p:spPr bwMode="auto">
              <a:xfrm>
                <a:off x="2031209" y="3465939"/>
                <a:ext cx="923925" cy="2566988"/>
              </a:xfrm>
              <a:custGeom>
                <a:avLst/>
                <a:gdLst>
                  <a:gd name="T0" fmla="*/ 0 w 245"/>
                  <a:gd name="T1" fmla="*/ 1614718 h 682"/>
                  <a:gd name="T2" fmla="*/ 923925 w 245"/>
                  <a:gd name="T3" fmla="*/ 2566988 h 682"/>
                  <a:gd name="T4" fmla="*/ 923925 w 245"/>
                  <a:gd name="T5" fmla="*/ 0 h 682"/>
                  <a:gd name="T6" fmla="*/ 0 w 245"/>
                  <a:gd name="T7" fmla="*/ 1614718 h 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w="9525">
                <a:noFill/>
                <a:round/>
                <a:headEnd/>
                <a:tailEnd/>
              </a:ln>
            </p:spPr>
            <p:txBody>
              <a:bodyPr/>
              <a:lstStyle/>
              <a:p>
                <a:endParaRPr lang="zh-CN" altLang="en-US"/>
              </a:p>
            </p:txBody>
          </p:sp>
          <p:sp>
            <p:nvSpPr>
              <p:cNvPr id="56" name="Freeform 55"/>
              <p:cNvSpPr>
                <a:spLocks/>
              </p:cNvSpPr>
              <p:nvPr/>
            </p:nvSpPr>
            <p:spPr bwMode="auto">
              <a:xfrm>
                <a:off x="2956012" y="3465005"/>
                <a:ext cx="925471" cy="256729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a:lstStyle/>
              <a:p>
                <a:pPr>
                  <a:defRPr/>
                </a:pPr>
                <a:endParaRPr lang="id-ID" dirty="0"/>
              </a:p>
            </p:txBody>
          </p:sp>
          <p:grpSp>
            <p:nvGrpSpPr>
              <p:cNvPr id="57" name="Group 65"/>
              <p:cNvGrpSpPr/>
              <p:nvPr/>
            </p:nvGrpSpPr>
            <p:grpSpPr>
              <a:xfrm>
                <a:off x="2307434" y="3958064"/>
                <a:ext cx="1296987" cy="1885951"/>
                <a:chOff x="4360863" y="3244850"/>
                <a:chExt cx="1296987" cy="1885951"/>
              </a:xfrm>
              <a:solidFill>
                <a:srgbClr val="FFFFFF">
                  <a:alpha val="10000"/>
                </a:srgbClr>
              </a:solidFill>
            </p:grpSpPr>
            <p:sp>
              <p:nvSpPr>
                <p:cNvPr id="58"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p:spPr>
              <p:txBody>
                <a:bodyPr/>
                <a:lstStyle/>
                <a:p>
                  <a:pPr>
                    <a:defRPr/>
                  </a:pPr>
                  <a:endParaRPr lang="id-ID" dirty="0"/>
                </a:p>
              </p:txBody>
            </p:sp>
            <p:sp>
              <p:nvSpPr>
                <p:cNvPr id="59"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p:spPr>
              <p:txBody>
                <a:bodyPr/>
                <a:lstStyle/>
                <a:p>
                  <a:pPr>
                    <a:defRPr/>
                  </a:pPr>
                  <a:endParaRPr lang="id-ID" dirty="0"/>
                </a:p>
              </p:txBody>
            </p:sp>
            <p:sp>
              <p:nvSpPr>
                <p:cNvPr id="60"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p:spPr>
              <p:txBody>
                <a:bodyPr/>
                <a:lstStyle/>
                <a:p>
                  <a:pPr>
                    <a:defRPr/>
                  </a:pPr>
                  <a:endParaRPr lang="id-ID" dirty="0"/>
                </a:p>
              </p:txBody>
            </p:sp>
            <p:sp>
              <p:nvSpPr>
                <p:cNvPr id="61"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p:spPr>
              <p:txBody>
                <a:bodyPr/>
                <a:lstStyle/>
                <a:p>
                  <a:pPr>
                    <a:defRPr/>
                  </a:pPr>
                  <a:endParaRPr lang="id-ID" dirty="0"/>
                </a:p>
              </p:txBody>
            </p:sp>
            <p:sp>
              <p:nvSpPr>
                <p:cNvPr id="62"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p:spPr>
              <p:txBody>
                <a:bodyPr/>
                <a:lstStyle/>
                <a:p>
                  <a:pPr>
                    <a:defRPr/>
                  </a:pPr>
                  <a:endParaRPr lang="id-ID" dirty="0"/>
                </a:p>
              </p:txBody>
            </p:sp>
            <p:sp>
              <p:nvSpPr>
                <p:cNvPr id="63"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p:spPr>
              <p:txBody>
                <a:bodyPr/>
                <a:lstStyle/>
                <a:p>
                  <a:pPr>
                    <a:defRPr/>
                  </a:pPr>
                  <a:endParaRPr lang="id-ID" dirty="0"/>
                </a:p>
              </p:txBody>
            </p:sp>
          </p:grpSp>
        </p:grpSp>
        <p:sp>
          <p:nvSpPr>
            <p:cNvPr id="5" name="Freeform 4"/>
            <p:cNvSpPr>
              <a:spLocks/>
            </p:cNvSpPr>
            <p:nvPr/>
          </p:nvSpPr>
          <p:spPr bwMode="auto">
            <a:xfrm>
              <a:off x="3175893" y="4691636"/>
              <a:ext cx="1482902" cy="3195496"/>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chemeClr val="accent1">
                <a:lumMod val="75000"/>
              </a:schemeClr>
            </a:solidFill>
            <a:ln>
              <a:noFill/>
            </a:ln>
          </p:spPr>
          <p:txBody>
            <a:bodyPr lIns="121878" tIns="60938" rIns="121878" bIns="60938"/>
            <a:lstStyle/>
            <a:p>
              <a:pPr>
                <a:defRPr/>
              </a:pPr>
              <a:endParaRPr lang="en-US" sz="2400" dirty="0"/>
            </a:p>
          </p:txBody>
        </p:sp>
        <p:grpSp>
          <p:nvGrpSpPr>
            <p:cNvPr id="6" name="Group 73"/>
            <p:cNvGrpSpPr>
              <a:grpSpLocks/>
            </p:cNvGrpSpPr>
            <p:nvPr/>
          </p:nvGrpSpPr>
          <p:grpSpPr bwMode="auto">
            <a:xfrm rot="-1075517">
              <a:off x="1991879" y="1880499"/>
              <a:ext cx="1849266" cy="2864602"/>
              <a:chOff x="2031209" y="3464083"/>
              <a:chExt cx="1849266" cy="2864602"/>
            </a:xfrm>
          </p:grpSpPr>
          <p:sp>
            <p:nvSpPr>
              <p:cNvPr id="44" name="Freeform 17"/>
              <p:cNvSpPr>
                <a:spLocks/>
              </p:cNvSpPr>
              <p:nvPr/>
            </p:nvSpPr>
            <p:spPr bwMode="auto">
              <a:xfrm>
                <a:off x="2884206" y="6006436"/>
                <a:ext cx="141304" cy="322249"/>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a:lstStyle/>
              <a:p>
                <a:pPr>
                  <a:defRPr/>
                </a:pPr>
                <a:endParaRPr lang="id-ID" dirty="0"/>
              </a:p>
            </p:txBody>
          </p:sp>
          <p:sp>
            <p:nvSpPr>
              <p:cNvPr id="45" name="Freeform 75"/>
              <p:cNvSpPr>
                <a:spLocks/>
              </p:cNvSpPr>
              <p:nvPr/>
            </p:nvSpPr>
            <p:spPr bwMode="auto">
              <a:xfrm>
                <a:off x="2031209" y="3465939"/>
                <a:ext cx="923925" cy="2566988"/>
              </a:xfrm>
              <a:custGeom>
                <a:avLst/>
                <a:gdLst>
                  <a:gd name="T0" fmla="*/ 0 w 245"/>
                  <a:gd name="T1" fmla="*/ 1614718 h 682"/>
                  <a:gd name="T2" fmla="*/ 923925 w 245"/>
                  <a:gd name="T3" fmla="*/ 2566988 h 682"/>
                  <a:gd name="T4" fmla="*/ 923925 w 245"/>
                  <a:gd name="T5" fmla="*/ 0 h 682"/>
                  <a:gd name="T6" fmla="*/ 0 w 245"/>
                  <a:gd name="T7" fmla="*/ 1614718 h 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w="9525">
                <a:noFill/>
                <a:round/>
                <a:headEnd/>
                <a:tailEnd/>
              </a:ln>
            </p:spPr>
            <p:txBody>
              <a:bodyPr/>
              <a:lstStyle/>
              <a:p>
                <a:endParaRPr lang="zh-CN" altLang="en-US"/>
              </a:p>
            </p:txBody>
          </p:sp>
          <p:sp>
            <p:nvSpPr>
              <p:cNvPr id="46" name="Freeform 45"/>
              <p:cNvSpPr>
                <a:spLocks/>
              </p:cNvSpPr>
              <p:nvPr/>
            </p:nvSpPr>
            <p:spPr bwMode="auto">
              <a:xfrm>
                <a:off x="2956440" y="3464083"/>
                <a:ext cx="924035" cy="2566874"/>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a:lstStyle/>
              <a:p>
                <a:pPr>
                  <a:defRPr/>
                </a:pPr>
                <a:endParaRPr lang="id-ID" dirty="0"/>
              </a:p>
            </p:txBody>
          </p:sp>
          <p:grpSp>
            <p:nvGrpSpPr>
              <p:cNvPr id="47" name="Group 77"/>
              <p:cNvGrpSpPr/>
              <p:nvPr/>
            </p:nvGrpSpPr>
            <p:grpSpPr>
              <a:xfrm>
                <a:off x="2307434" y="3958064"/>
                <a:ext cx="1296987" cy="1885951"/>
                <a:chOff x="4360863" y="3244850"/>
                <a:chExt cx="1296987" cy="1885951"/>
              </a:xfrm>
              <a:solidFill>
                <a:srgbClr val="FFFFFF">
                  <a:alpha val="10000"/>
                </a:srgbClr>
              </a:solidFill>
            </p:grpSpPr>
            <p:sp>
              <p:nvSpPr>
                <p:cNvPr id="48"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p:spPr>
              <p:txBody>
                <a:bodyPr/>
                <a:lstStyle/>
                <a:p>
                  <a:pPr>
                    <a:defRPr/>
                  </a:pPr>
                  <a:endParaRPr lang="id-ID" dirty="0"/>
                </a:p>
              </p:txBody>
            </p:sp>
            <p:sp>
              <p:nvSpPr>
                <p:cNvPr id="49"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p:spPr>
              <p:txBody>
                <a:bodyPr/>
                <a:lstStyle/>
                <a:p>
                  <a:pPr>
                    <a:defRPr/>
                  </a:pPr>
                  <a:endParaRPr lang="id-ID" dirty="0"/>
                </a:p>
              </p:txBody>
            </p:sp>
            <p:sp>
              <p:nvSpPr>
                <p:cNvPr id="50"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p:spPr>
              <p:txBody>
                <a:bodyPr/>
                <a:lstStyle/>
                <a:p>
                  <a:pPr>
                    <a:defRPr/>
                  </a:pPr>
                  <a:endParaRPr lang="id-ID" dirty="0"/>
                </a:p>
              </p:txBody>
            </p:sp>
            <p:sp>
              <p:nvSpPr>
                <p:cNvPr id="51"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p:spPr>
              <p:txBody>
                <a:bodyPr/>
                <a:lstStyle/>
                <a:p>
                  <a:pPr>
                    <a:defRPr/>
                  </a:pPr>
                  <a:endParaRPr lang="id-ID" dirty="0"/>
                </a:p>
              </p:txBody>
            </p:sp>
            <p:sp>
              <p:nvSpPr>
                <p:cNvPr id="52"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p:spPr>
              <p:txBody>
                <a:bodyPr/>
                <a:lstStyle/>
                <a:p>
                  <a:pPr>
                    <a:defRPr/>
                  </a:pPr>
                  <a:endParaRPr lang="id-ID" dirty="0"/>
                </a:p>
              </p:txBody>
            </p:sp>
            <p:sp>
              <p:nvSpPr>
                <p:cNvPr id="53"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p:spPr>
              <p:txBody>
                <a:bodyPr/>
                <a:lstStyle/>
                <a:p>
                  <a:pPr>
                    <a:defRPr/>
                  </a:pPr>
                  <a:endParaRPr lang="id-ID" dirty="0"/>
                </a:p>
              </p:txBody>
            </p:sp>
          </p:grpSp>
        </p:grpSp>
        <p:grpSp>
          <p:nvGrpSpPr>
            <p:cNvPr id="7" name="Group 84"/>
            <p:cNvGrpSpPr>
              <a:grpSpLocks/>
            </p:cNvGrpSpPr>
            <p:nvPr/>
          </p:nvGrpSpPr>
          <p:grpSpPr bwMode="auto">
            <a:xfrm rot="1429292">
              <a:off x="4170229" y="1768754"/>
              <a:ext cx="1849584" cy="2864723"/>
              <a:chOff x="2029587" y="3464463"/>
              <a:chExt cx="1849584" cy="2864723"/>
            </a:xfrm>
          </p:grpSpPr>
          <p:sp>
            <p:nvSpPr>
              <p:cNvPr id="34" name="Freeform 17"/>
              <p:cNvSpPr>
                <a:spLocks/>
              </p:cNvSpPr>
              <p:nvPr/>
            </p:nvSpPr>
            <p:spPr bwMode="auto">
              <a:xfrm>
                <a:off x="2882388" y="6006937"/>
                <a:ext cx="142892" cy="322249"/>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a:lstStyle/>
              <a:p>
                <a:pPr>
                  <a:defRPr/>
                </a:pPr>
                <a:endParaRPr lang="id-ID" dirty="0"/>
              </a:p>
            </p:txBody>
          </p:sp>
          <p:sp>
            <p:nvSpPr>
              <p:cNvPr id="35" name="Freeform 34"/>
              <p:cNvSpPr>
                <a:spLocks/>
              </p:cNvSpPr>
              <p:nvPr/>
            </p:nvSpPr>
            <p:spPr bwMode="auto">
              <a:xfrm>
                <a:off x="2029587" y="3464463"/>
                <a:ext cx="924035" cy="2566873"/>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a:lstStyle/>
              <a:p>
                <a:pPr>
                  <a:defRPr/>
                </a:pPr>
                <a:endParaRPr lang="id-ID" dirty="0"/>
              </a:p>
            </p:txBody>
          </p:sp>
          <p:sp>
            <p:nvSpPr>
              <p:cNvPr id="36" name="Freeform 35"/>
              <p:cNvSpPr>
                <a:spLocks/>
              </p:cNvSpPr>
              <p:nvPr/>
            </p:nvSpPr>
            <p:spPr bwMode="auto">
              <a:xfrm>
                <a:off x="2953548" y="3465771"/>
                <a:ext cx="925623" cy="256687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a:lstStyle/>
              <a:p>
                <a:pPr>
                  <a:defRPr/>
                </a:pPr>
                <a:endParaRPr lang="id-ID" dirty="0"/>
              </a:p>
            </p:txBody>
          </p:sp>
          <p:grpSp>
            <p:nvGrpSpPr>
              <p:cNvPr id="37" name="Group 88"/>
              <p:cNvGrpSpPr/>
              <p:nvPr/>
            </p:nvGrpSpPr>
            <p:grpSpPr>
              <a:xfrm>
                <a:off x="2307434" y="3958064"/>
                <a:ext cx="1296987" cy="1885951"/>
                <a:chOff x="4360863" y="3244850"/>
                <a:chExt cx="1296987" cy="1885951"/>
              </a:xfrm>
              <a:solidFill>
                <a:srgbClr val="FFFFFF">
                  <a:alpha val="10000"/>
                </a:srgbClr>
              </a:solidFill>
            </p:grpSpPr>
            <p:sp>
              <p:nvSpPr>
                <p:cNvPr id="38"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p:spPr>
              <p:txBody>
                <a:bodyPr/>
                <a:lstStyle/>
                <a:p>
                  <a:pPr>
                    <a:defRPr/>
                  </a:pPr>
                  <a:endParaRPr lang="id-ID" dirty="0"/>
                </a:p>
              </p:txBody>
            </p:sp>
            <p:sp>
              <p:nvSpPr>
                <p:cNvPr id="39"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p:spPr>
              <p:txBody>
                <a:bodyPr/>
                <a:lstStyle/>
                <a:p>
                  <a:pPr>
                    <a:defRPr/>
                  </a:pPr>
                  <a:endParaRPr lang="id-ID" dirty="0"/>
                </a:p>
              </p:txBody>
            </p:sp>
            <p:sp>
              <p:nvSpPr>
                <p:cNvPr id="40"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p:spPr>
              <p:txBody>
                <a:bodyPr/>
                <a:lstStyle/>
                <a:p>
                  <a:pPr>
                    <a:defRPr/>
                  </a:pPr>
                  <a:endParaRPr lang="id-ID" dirty="0"/>
                </a:p>
              </p:txBody>
            </p:sp>
            <p:sp>
              <p:nvSpPr>
                <p:cNvPr id="41"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p:spPr>
              <p:txBody>
                <a:bodyPr/>
                <a:lstStyle/>
                <a:p>
                  <a:pPr>
                    <a:defRPr/>
                  </a:pPr>
                  <a:endParaRPr lang="id-ID" dirty="0"/>
                </a:p>
              </p:txBody>
            </p:sp>
            <p:sp>
              <p:nvSpPr>
                <p:cNvPr id="42"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p:spPr>
              <p:txBody>
                <a:bodyPr/>
                <a:lstStyle/>
                <a:p>
                  <a:pPr>
                    <a:defRPr/>
                  </a:pPr>
                  <a:endParaRPr lang="id-ID" dirty="0"/>
                </a:p>
              </p:txBody>
            </p:sp>
            <p:sp>
              <p:nvSpPr>
                <p:cNvPr id="43"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p:spPr>
              <p:txBody>
                <a:bodyPr/>
                <a:lstStyle/>
                <a:p>
                  <a:pPr>
                    <a:defRPr/>
                  </a:pPr>
                  <a:endParaRPr lang="id-ID" dirty="0"/>
                </a:p>
              </p:txBody>
            </p:sp>
          </p:grpSp>
        </p:grpSp>
        <p:grpSp>
          <p:nvGrpSpPr>
            <p:cNvPr id="8" name="Group 95"/>
            <p:cNvGrpSpPr>
              <a:grpSpLocks/>
            </p:cNvGrpSpPr>
            <p:nvPr/>
          </p:nvGrpSpPr>
          <p:grpSpPr bwMode="auto">
            <a:xfrm rot="4330128">
              <a:off x="5249950" y="3643738"/>
              <a:ext cx="1849148" cy="2864380"/>
              <a:chOff x="2030034" y="3467638"/>
              <a:chExt cx="1849148" cy="2864380"/>
            </a:xfrm>
          </p:grpSpPr>
          <p:sp>
            <p:nvSpPr>
              <p:cNvPr id="24" name="Freeform 17"/>
              <p:cNvSpPr>
                <a:spLocks/>
              </p:cNvSpPr>
              <p:nvPr/>
            </p:nvSpPr>
            <p:spPr bwMode="auto">
              <a:xfrm>
                <a:off x="2882796" y="6009717"/>
                <a:ext cx="142869" cy="32230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a:lstStyle/>
              <a:p>
                <a:pPr>
                  <a:defRPr/>
                </a:pPr>
                <a:endParaRPr lang="id-ID" dirty="0"/>
              </a:p>
            </p:txBody>
          </p:sp>
          <p:sp>
            <p:nvSpPr>
              <p:cNvPr id="25" name="Freeform 24"/>
              <p:cNvSpPr>
                <a:spLocks/>
              </p:cNvSpPr>
              <p:nvPr/>
            </p:nvSpPr>
            <p:spPr bwMode="auto">
              <a:xfrm>
                <a:off x="2030034" y="3467638"/>
                <a:ext cx="923884" cy="2567293"/>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a:lstStyle/>
              <a:p>
                <a:pPr>
                  <a:defRPr/>
                </a:pPr>
                <a:endParaRPr lang="id-ID" dirty="0"/>
              </a:p>
            </p:txBody>
          </p:sp>
          <p:sp>
            <p:nvSpPr>
              <p:cNvPr id="26" name="Freeform 25"/>
              <p:cNvSpPr>
                <a:spLocks/>
              </p:cNvSpPr>
              <p:nvPr/>
            </p:nvSpPr>
            <p:spPr bwMode="auto">
              <a:xfrm>
                <a:off x="2953711" y="3468187"/>
                <a:ext cx="925471" cy="256729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a:lstStyle/>
              <a:p>
                <a:pPr>
                  <a:defRPr/>
                </a:pPr>
                <a:endParaRPr lang="id-ID" dirty="0"/>
              </a:p>
            </p:txBody>
          </p:sp>
          <p:grpSp>
            <p:nvGrpSpPr>
              <p:cNvPr id="27" name="Group 99"/>
              <p:cNvGrpSpPr/>
              <p:nvPr/>
            </p:nvGrpSpPr>
            <p:grpSpPr>
              <a:xfrm>
                <a:off x="2307434" y="3958064"/>
                <a:ext cx="1296987" cy="1885951"/>
                <a:chOff x="4360863" y="3244850"/>
                <a:chExt cx="1296987" cy="1885951"/>
              </a:xfrm>
              <a:solidFill>
                <a:srgbClr val="FFFFFF">
                  <a:alpha val="10000"/>
                </a:srgbClr>
              </a:solidFill>
            </p:grpSpPr>
            <p:sp>
              <p:nvSpPr>
                <p:cNvPr id="28"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p:spPr>
              <p:txBody>
                <a:bodyPr/>
                <a:lstStyle/>
                <a:p>
                  <a:pPr>
                    <a:defRPr/>
                  </a:pPr>
                  <a:endParaRPr lang="id-ID" dirty="0"/>
                </a:p>
              </p:txBody>
            </p:sp>
            <p:sp>
              <p:nvSpPr>
                <p:cNvPr id="29"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p:spPr>
              <p:txBody>
                <a:bodyPr/>
                <a:lstStyle/>
                <a:p>
                  <a:pPr>
                    <a:defRPr/>
                  </a:pPr>
                  <a:endParaRPr lang="id-ID" dirty="0"/>
                </a:p>
              </p:txBody>
            </p:sp>
            <p:sp>
              <p:nvSpPr>
                <p:cNvPr id="30"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p:spPr>
              <p:txBody>
                <a:bodyPr/>
                <a:lstStyle/>
                <a:p>
                  <a:pPr>
                    <a:defRPr/>
                  </a:pPr>
                  <a:endParaRPr lang="id-ID" dirty="0"/>
                </a:p>
              </p:txBody>
            </p:sp>
            <p:sp>
              <p:nvSpPr>
                <p:cNvPr id="31"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p:spPr>
              <p:txBody>
                <a:bodyPr/>
                <a:lstStyle/>
                <a:p>
                  <a:pPr>
                    <a:defRPr/>
                  </a:pPr>
                  <a:endParaRPr lang="id-ID" dirty="0"/>
                </a:p>
              </p:txBody>
            </p:sp>
            <p:sp>
              <p:nvSpPr>
                <p:cNvPr id="32"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p:spPr>
              <p:txBody>
                <a:bodyPr/>
                <a:lstStyle/>
                <a:p>
                  <a:pPr>
                    <a:defRPr/>
                  </a:pPr>
                  <a:endParaRPr lang="id-ID" dirty="0"/>
                </a:p>
              </p:txBody>
            </p:sp>
            <p:sp>
              <p:nvSpPr>
                <p:cNvPr id="33"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p:spPr>
              <p:txBody>
                <a:bodyPr/>
                <a:lstStyle/>
                <a:p>
                  <a:pPr>
                    <a:defRPr/>
                  </a:pPr>
                  <a:endParaRPr lang="id-ID" dirty="0"/>
                </a:p>
              </p:txBody>
            </p:sp>
          </p:grpSp>
        </p:grpSp>
        <p:sp>
          <p:nvSpPr>
            <p:cNvPr id="9" name="Oval 20"/>
            <p:cNvSpPr>
              <a:spLocks noChangeArrowheads="1"/>
            </p:cNvSpPr>
            <p:nvPr/>
          </p:nvSpPr>
          <p:spPr bwMode="auto">
            <a:xfrm rot="19193214">
              <a:off x="945190" y="4397962"/>
              <a:ext cx="1305080" cy="1304867"/>
            </a:xfrm>
            <a:prstGeom prst="ellipse">
              <a:avLst/>
            </a:prstGeom>
            <a:solidFill>
              <a:schemeClr val="bg1"/>
            </a:solidFill>
            <a:ln w="76200">
              <a:solidFill>
                <a:schemeClr val="accent1">
                  <a:lumMod val="75000"/>
                </a:schemeClr>
              </a:solidFill>
            </a:ln>
          </p:spPr>
          <p:txBody>
            <a:bodyPr/>
            <a:lstStyle/>
            <a:p>
              <a:pPr eaLnBrk="1" hangingPunct="1"/>
              <a:endParaRPr lang="zh-CN" altLang="zh-CN"/>
            </a:p>
          </p:txBody>
        </p:sp>
        <p:sp>
          <p:nvSpPr>
            <p:cNvPr id="10" name="Oval 21"/>
            <p:cNvSpPr>
              <a:spLocks noChangeArrowheads="1"/>
            </p:cNvSpPr>
            <p:nvPr/>
          </p:nvSpPr>
          <p:spPr bwMode="auto">
            <a:xfrm rot="19193214">
              <a:off x="2289963" y="2735922"/>
              <a:ext cx="1306668" cy="1308042"/>
            </a:xfrm>
            <a:prstGeom prst="ellipse">
              <a:avLst/>
            </a:prstGeom>
            <a:solidFill>
              <a:schemeClr val="bg1"/>
            </a:solidFill>
            <a:ln w="76200">
              <a:solidFill>
                <a:schemeClr val="accent2">
                  <a:lumMod val="75000"/>
                </a:schemeClr>
              </a:solidFill>
            </a:ln>
          </p:spPr>
          <p:txBody>
            <a:bodyPr/>
            <a:lstStyle/>
            <a:p>
              <a:pPr eaLnBrk="1" hangingPunct="1"/>
              <a:endParaRPr lang="zh-CN" altLang="zh-CN"/>
            </a:p>
          </p:txBody>
        </p:sp>
        <p:sp>
          <p:nvSpPr>
            <p:cNvPr id="11" name="Oval 25"/>
            <p:cNvSpPr>
              <a:spLocks noChangeArrowheads="1"/>
            </p:cNvSpPr>
            <p:nvPr/>
          </p:nvSpPr>
          <p:spPr bwMode="auto">
            <a:xfrm rot="19193214">
              <a:off x="4373011" y="2654964"/>
              <a:ext cx="1306668" cy="1304867"/>
            </a:xfrm>
            <a:prstGeom prst="ellipse">
              <a:avLst/>
            </a:prstGeom>
            <a:solidFill>
              <a:schemeClr val="bg1"/>
            </a:solidFill>
            <a:ln w="76200">
              <a:solidFill>
                <a:schemeClr val="accent3">
                  <a:lumMod val="75000"/>
                </a:schemeClr>
              </a:solidFill>
            </a:ln>
          </p:spPr>
          <p:txBody>
            <a:bodyPr/>
            <a:lstStyle/>
            <a:p>
              <a:pPr eaLnBrk="1" hangingPunct="1"/>
              <a:endParaRPr lang="zh-CN" altLang="zh-CN"/>
            </a:p>
          </p:txBody>
        </p:sp>
        <p:sp>
          <p:nvSpPr>
            <p:cNvPr id="12" name="Oval 29"/>
            <p:cNvSpPr>
              <a:spLocks noChangeArrowheads="1"/>
            </p:cNvSpPr>
            <p:nvPr/>
          </p:nvSpPr>
          <p:spPr bwMode="auto">
            <a:xfrm rot="19193214">
              <a:off x="5451051" y="4470983"/>
              <a:ext cx="1306669" cy="1304867"/>
            </a:xfrm>
            <a:prstGeom prst="ellipse">
              <a:avLst/>
            </a:prstGeom>
            <a:solidFill>
              <a:schemeClr val="bg1"/>
            </a:solidFill>
            <a:ln w="76200">
              <a:solidFill>
                <a:schemeClr val="accent4">
                  <a:lumMod val="75000"/>
                </a:schemeClr>
              </a:solidFill>
            </a:ln>
          </p:spPr>
          <p:txBody>
            <a:bodyPr/>
            <a:lstStyle/>
            <a:p>
              <a:pPr eaLnBrk="1" hangingPunct="1"/>
              <a:endParaRPr lang="zh-CN" altLang="zh-CN"/>
            </a:p>
          </p:txBody>
        </p:sp>
        <p:grpSp>
          <p:nvGrpSpPr>
            <p:cNvPr id="13" name="Group 110"/>
            <p:cNvGrpSpPr/>
            <p:nvPr/>
          </p:nvGrpSpPr>
          <p:grpSpPr>
            <a:xfrm>
              <a:off x="1362510" y="4912004"/>
              <a:ext cx="598488" cy="277813"/>
              <a:chOff x="3917950" y="2146300"/>
              <a:chExt cx="598488" cy="277813"/>
            </a:xfrm>
            <a:solidFill>
              <a:schemeClr val="accent1"/>
            </a:solidFill>
          </p:grpSpPr>
          <p:sp>
            <p:nvSpPr>
              <p:cNvPr id="20" name="Freeform 155"/>
              <p:cNvSpPr>
                <a:spLocks noEditPoints="1"/>
              </p:cNvSpPr>
              <p:nvPr/>
            </p:nvSpPr>
            <p:spPr bwMode="auto">
              <a:xfrm>
                <a:off x="3917950" y="2146300"/>
                <a:ext cx="598488" cy="277813"/>
              </a:xfrm>
              <a:custGeom>
                <a:avLst/>
                <a:gdLst>
                  <a:gd name="T0" fmla="*/ 306 w 317"/>
                  <a:gd name="T1" fmla="*/ 49 h 147"/>
                  <a:gd name="T2" fmla="*/ 302 w 317"/>
                  <a:gd name="T3" fmla="*/ 50 h 147"/>
                  <a:gd name="T4" fmla="*/ 302 w 317"/>
                  <a:gd name="T5" fmla="*/ 44 h 147"/>
                  <a:gd name="T6" fmla="*/ 259 w 317"/>
                  <a:gd name="T7" fmla="*/ 1 h 147"/>
                  <a:gd name="T8" fmla="*/ 44 w 317"/>
                  <a:gd name="T9" fmla="*/ 0 h 147"/>
                  <a:gd name="T10" fmla="*/ 1 w 317"/>
                  <a:gd name="T11" fmla="*/ 43 h 147"/>
                  <a:gd name="T12" fmla="*/ 0 w 317"/>
                  <a:gd name="T13" fmla="*/ 104 h 147"/>
                  <a:gd name="T14" fmla="*/ 43 w 317"/>
                  <a:gd name="T15" fmla="*/ 147 h 147"/>
                  <a:gd name="T16" fmla="*/ 259 w 317"/>
                  <a:gd name="T17" fmla="*/ 147 h 147"/>
                  <a:gd name="T18" fmla="*/ 302 w 317"/>
                  <a:gd name="T19" fmla="*/ 104 h 147"/>
                  <a:gd name="T20" fmla="*/ 302 w 317"/>
                  <a:gd name="T21" fmla="*/ 99 h 147"/>
                  <a:gd name="T22" fmla="*/ 305 w 317"/>
                  <a:gd name="T23" fmla="*/ 99 h 147"/>
                  <a:gd name="T24" fmla="*/ 317 w 317"/>
                  <a:gd name="T25" fmla="*/ 89 h 147"/>
                  <a:gd name="T26" fmla="*/ 317 w 317"/>
                  <a:gd name="T27" fmla="*/ 59 h 147"/>
                  <a:gd name="T28" fmla="*/ 306 w 317"/>
                  <a:gd name="T29" fmla="*/ 49 h 147"/>
                  <a:gd name="T30" fmla="*/ 291 w 317"/>
                  <a:gd name="T31" fmla="*/ 104 h 147"/>
                  <a:gd name="T32" fmla="*/ 259 w 317"/>
                  <a:gd name="T33" fmla="*/ 136 h 147"/>
                  <a:gd name="T34" fmla="*/ 43 w 317"/>
                  <a:gd name="T35" fmla="*/ 135 h 147"/>
                  <a:gd name="T36" fmla="*/ 12 w 317"/>
                  <a:gd name="T37" fmla="*/ 104 h 147"/>
                  <a:gd name="T38" fmla="*/ 12 w 317"/>
                  <a:gd name="T39" fmla="*/ 43 h 147"/>
                  <a:gd name="T40" fmla="*/ 44 w 317"/>
                  <a:gd name="T41" fmla="*/ 12 h 147"/>
                  <a:gd name="T42" fmla="*/ 259 w 317"/>
                  <a:gd name="T43" fmla="*/ 12 h 147"/>
                  <a:gd name="T44" fmla="*/ 291 w 317"/>
                  <a:gd name="T45" fmla="*/ 44 h 147"/>
                  <a:gd name="T46" fmla="*/ 291 w 317"/>
                  <a:gd name="T47" fmla="*/ 10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147">
                    <a:moveTo>
                      <a:pt x="306" y="49"/>
                    </a:moveTo>
                    <a:cubicBezTo>
                      <a:pt x="304" y="49"/>
                      <a:pt x="303" y="49"/>
                      <a:pt x="302" y="50"/>
                    </a:cubicBezTo>
                    <a:cubicBezTo>
                      <a:pt x="302" y="44"/>
                      <a:pt x="302" y="44"/>
                      <a:pt x="302" y="44"/>
                    </a:cubicBezTo>
                    <a:cubicBezTo>
                      <a:pt x="302" y="20"/>
                      <a:pt x="283" y="1"/>
                      <a:pt x="259" y="1"/>
                    </a:cubicBezTo>
                    <a:cubicBezTo>
                      <a:pt x="44" y="0"/>
                      <a:pt x="44" y="0"/>
                      <a:pt x="44" y="0"/>
                    </a:cubicBezTo>
                    <a:cubicBezTo>
                      <a:pt x="20" y="0"/>
                      <a:pt x="1" y="19"/>
                      <a:pt x="1" y="43"/>
                    </a:cubicBezTo>
                    <a:cubicBezTo>
                      <a:pt x="0" y="104"/>
                      <a:pt x="0" y="104"/>
                      <a:pt x="0" y="104"/>
                    </a:cubicBezTo>
                    <a:cubicBezTo>
                      <a:pt x="0" y="128"/>
                      <a:pt x="20" y="147"/>
                      <a:pt x="43" y="147"/>
                    </a:cubicBezTo>
                    <a:cubicBezTo>
                      <a:pt x="259" y="147"/>
                      <a:pt x="259" y="147"/>
                      <a:pt x="259" y="147"/>
                    </a:cubicBezTo>
                    <a:cubicBezTo>
                      <a:pt x="283" y="147"/>
                      <a:pt x="302" y="128"/>
                      <a:pt x="302" y="104"/>
                    </a:cubicBezTo>
                    <a:cubicBezTo>
                      <a:pt x="302" y="99"/>
                      <a:pt x="302" y="99"/>
                      <a:pt x="302" y="99"/>
                    </a:cubicBezTo>
                    <a:cubicBezTo>
                      <a:pt x="303" y="99"/>
                      <a:pt x="304" y="99"/>
                      <a:pt x="305" y="99"/>
                    </a:cubicBezTo>
                    <a:cubicBezTo>
                      <a:pt x="312" y="99"/>
                      <a:pt x="317" y="95"/>
                      <a:pt x="317" y="89"/>
                    </a:cubicBezTo>
                    <a:cubicBezTo>
                      <a:pt x="317" y="59"/>
                      <a:pt x="317" y="59"/>
                      <a:pt x="317" y="59"/>
                    </a:cubicBezTo>
                    <a:cubicBezTo>
                      <a:pt x="317" y="54"/>
                      <a:pt x="312" y="49"/>
                      <a:pt x="306" y="49"/>
                    </a:cubicBezTo>
                    <a:close/>
                    <a:moveTo>
                      <a:pt x="291" y="104"/>
                    </a:moveTo>
                    <a:cubicBezTo>
                      <a:pt x="291" y="122"/>
                      <a:pt x="276" y="136"/>
                      <a:pt x="259" y="136"/>
                    </a:cubicBezTo>
                    <a:cubicBezTo>
                      <a:pt x="43" y="135"/>
                      <a:pt x="43" y="135"/>
                      <a:pt x="43" y="135"/>
                    </a:cubicBezTo>
                    <a:cubicBezTo>
                      <a:pt x="26" y="135"/>
                      <a:pt x="12" y="121"/>
                      <a:pt x="12" y="104"/>
                    </a:cubicBezTo>
                    <a:cubicBezTo>
                      <a:pt x="12" y="43"/>
                      <a:pt x="12" y="43"/>
                      <a:pt x="12" y="43"/>
                    </a:cubicBezTo>
                    <a:cubicBezTo>
                      <a:pt x="12" y="26"/>
                      <a:pt x="26" y="12"/>
                      <a:pt x="44" y="12"/>
                    </a:cubicBezTo>
                    <a:cubicBezTo>
                      <a:pt x="259" y="12"/>
                      <a:pt x="259" y="12"/>
                      <a:pt x="259" y="12"/>
                    </a:cubicBezTo>
                    <a:cubicBezTo>
                      <a:pt x="277" y="12"/>
                      <a:pt x="291" y="26"/>
                      <a:pt x="291" y="44"/>
                    </a:cubicBezTo>
                    <a:lnTo>
                      <a:pt x="291"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1" name="Rectangle 156"/>
              <p:cNvSpPr>
                <a:spLocks noChangeArrowheads="1"/>
              </p:cNvSpPr>
              <p:nvPr/>
            </p:nvSpPr>
            <p:spPr bwMode="auto">
              <a:xfrm>
                <a:off x="4019550"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22" name="Rectangle 157"/>
              <p:cNvSpPr>
                <a:spLocks noChangeArrowheads="1"/>
              </p:cNvSpPr>
              <p:nvPr/>
            </p:nvSpPr>
            <p:spPr bwMode="auto">
              <a:xfrm>
                <a:off x="4084638"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23" name="Freeform 158"/>
              <p:cNvSpPr>
                <a:spLocks/>
              </p:cNvSpPr>
              <p:nvPr/>
            </p:nvSpPr>
            <p:spPr bwMode="auto">
              <a:xfrm>
                <a:off x="3954463" y="2182813"/>
                <a:ext cx="47625" cy="206375"/>
              </a:xfrm>
              <a:custGeom>
                <a:avLst/>
                <a:gdLst>
                  <a:gd name="T0" fmla="*/ 0 w 25"/>
                  <a:gd name="T1" fmla="*/ 22 h 109"/>
                  <a:gd name="T2" fmla="*/ 0 w 25"/>
                  <a:gd name="T3" fmla="*/ 91 h 109"/>
                  <a:gd name="T4" fmla="*/ 15 w 25"/>
                  <a:gd name="T5" fmla="*/ 109 h 109"/>
                  <a:gd name="T6" fmla="*/ 25 w 25"/>
                  <a:gd name="T7" fmla="*/ 109 h 109"/>
                  <a:gd name="T8" fmla="*/ 25 w 25"/>
                  <a:gd name="T9" fmla="*/ 0 h 109"/>
                  <a:gd name="T10" fmla="*/ 17 w 25"/>
                  <a:gd name="T11" fmla="*/ 0 h 109"/>
                  <a:gd name="T12" fmla="*/ 0 w 25"/>
                  <a:gd name="T13" fmla="*/ 22 h 109"/>
                </a:gdLst>
                <a:ahLst/>
                <a:cxnLst>
                  <a:cxn ang="0">
                    <a:pos x="T0" y="T1"/>
                  </a:cxn>
                  <a:cxn ang="0">
                    <a:pos x="T2" y="T3"/>
                  </a:cxn>
                  <a:cxn ang="0">
                    <a:pos x="T4" y="T5"/>
                  </a:cxn>
                  <a:cxn ang="0">
                    <a:pos x="T6" y="T7"/>
                  </a:cxn>
                  <a:cxn ang="0">
                    <a:pos x="T8" y="T9"/>
                  </a:cxn>
                  <a:cxn ang="0">
                    <a:pos x="T10" y="T11"/>
                  </a:cxn>
                  <a:cxn ang="0">
                    <a:pos x="T12" y="T13"/>
                  </a:cxn>
                </a:cxnLst>
                <a:rect l="0" t="0" r="r" b="b"/>
                <a:pathLst>
                  <a:path w="25" h="109">
                    <a:moveTo>
                      <a:pt x="0" y="22"/>
                    </a:moveTo>
                    <a:cubicBezTo>
                      <a:pt x="0" y="91"/>
                      <a:pt x="0" y="91"/>
                      <a:pt x="0" y="91"/>
                    </a:cubicBezTo>
                    <a:cubicBezTo>
                      <a:pt x="2" y="97"/>
                      <a:pt x="6" y="104"/>
                      <a:pt x="15" y="109"/>
                    </a:cubicBezTo>
                    <a:cubicBezTo>
                      <a:pt x="25" y="109"/>
                      <a:pt x="25" y="109"/>
                      <a:pt x="25" y="109"/>
                    </a:cubicBezTo>
                    <a:cubicBezTo>
                      <a:pt x="25" y="0"/>
                      <a:pt x="25" y="0"/>
                      <a:pt x="25" y="0"/>
                    </a:cubicBezTo>
                    <a:cubicBezTo>
                      <a:pt x="17" y="0"/>
                      <a:pt x="17" y="0"/>
                      <a:pt x="17" y="0"/>
                    </a:cubicBezTo>
                    <a:cubicBezTo>
                      <a:pt x="12" y="2"/>
                      <a:pt x="3" y="7"/>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4" name="Group 115"/>
            <p:cNvGrpSpPr/>
            <p:nvPr/>
          </p:nvGrpSpPr>
          <p:grpSpPr>
            <a:xfrm>
              <a:off x="2689832" y="3159836"/>
              <a:ext cx="481012" cy="482600"/>
              <a:chOff x="4198938" y="2905126"/>
              <a:chExt cx="481012" cy="482600"/>
            </a:xfrm>
            <a:solidFill>
              <a:schemeClr val="accent2"/>
            </a:solidFill>
          </p:grpSpPr>
          <p:sp>
            <p:nvSpPr>
              <p:cNvPr id="17"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dirty="0"/>
              </a:p>
            </p:txBody>
          </p:sp>
          <p:sp>
            <p:nvSpPr>
              <p:cNvPr id="18"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dirty="0"/>
              </a:p>
            </p:txBody>
          </p:sp>
          <p:sp>
            <p:nvSpPr>
              <p:cNvPr id="19"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dirty="0"/>
              </a:p>
            </p:txBody>
          </p:sp>
        </p:grpSp>
        <p:sp>
          <p:nvSpPr>
            <p:cNvPr id="15" name="Freeform 107"/>
            <p:cNvSpPr>
              <a:spLocks noEditPoints="1"/>
            </p:cNvSpPr>
            <p:nvPr/>
          </p:nvSpPr>
          <p:spPr bwMode="auto">
            <a:xfrm>
              <a:off x="4815975" y="3008960"/>
              <a:ext cx="474720" cy="549251"/>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3"/>
            </a:solidFill>
            <a:ln>
              <a:noFill/>
            </a:ln>
          </p:spPr>
          <p:txBody>
            <a:bodyPr/>
            <a:lstStyle/>
            <a:p>
              <a:pPr>
                <a:defRPr/>
              </a:pPr>
              <a:endParaRPr lang="en-US" dirty="0"/>
            </a:p>
          </p:txBody>
        </p:sp>
        <p:sp>
          <p:nvSpPr>
            <p:cNvPr id="16" name="Freeform 29"/>
            <p:cNvSpPr>
              <a:spLocks noEditPoints="1"/>
            </p:cNvSpPr>
            <p:nvPr/>
          </p:nvSpPr>
          <p:spPr bwMode="auto">
            <a:xfrm>
              <a:off x="5862263" y="4893240"/>
              <a:ext cx="481069" cy="480991"/>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4"/>
            </a:solidFill>
            <a:ln>
              <a:noFill/>
            </a:ln>
          </p:spPr>
          <p:txBody>
            <a:bodyPr/>
            <a:lstStyle/>
            <a:p>
              <a:pPr>
                <a:defRPr/>
              </a:pPr>
              <a:endParaRPr lang="id-ID" dirty="0"/>
            </a:p>
          </p:txBody>
        </p:sp>
      </p:grpSp>
      <p:sp>
        <p:nvSpPr>
          <p:cNvPr id="64" name="Rectangle 63"/>
          <p:cNvSpPr/>
          <p:nvPr/>
        </p:nvSpPr>
        <p:spPr>
          <a:xfrm>
            <a:off x="923192" y="3637686"/>
            <a:ext cx="2410913" cy="553998"/>
          </a:xfrm>
          <a:prstGeom prst="rect">
            <a:avLst/>
          </a:prstGeom>
        </p:spPr>
        <p:txBody>
          <a:bodyPr wrap="square">
            <a:spAutoFit/>
          </a:bodyPr>
          <a:lstStyle/>
          <a:p>
            <a:r>
              <a:rPr lang="en-US" sz="3000" dirty="0">
                <a:latin typeface="Times New Roman" pitchFamily="18" charset="0"/>
                <a:cs typeface="Times New Roman" pitchFamily="18" charset="0"/>
              </a:rPr>
              <a:t>H</a:t>
            </a:r>
            <a:r>
              <a:rPr lang="vi-VN" sz="3000" dirty="0">
                <a:latin typeface="Times New Roman" pitchFamily="18" charset="0"/>
                <a:cs typeface="Times New Roman" pitchFamily="18" charset="0"/>
              </a:rPr>
              <a:t>oa quả</a:t>
            </a:r>
            <a:endParaRPr lang="en-US" sz="3000" dirty="0">
              <a:latin typeface="Times New Roman" pitchFamily="18" charset="0"/>
              <a:cs typeface="Times New Roman" pitchFamily="18" charset="0"/>
            </a:endParaRPr>
          </a:p>
        </p:txBody>
      </p:sp>
      <p:sp>
        <p:nvSpPr>
          <p:cNvPr id="65" name="Rectangle 64"/>
          <p:cNvSpPr/>
          <p:nvPr/>
        </p:nvSpPr>
        <p:spPr>
          <a:xfrm>
            <a:off x="1409699" y="2031626"/>
            <a:ext cx="1905000" cy="553998"/>
          </a:xfrm>
          <a:prstGeom prst="rect">
            <a:avLst/>
          </a:prstGeom>
        </p:spPr>
        <p:txBody>
          <a:bodyPr wrap="square">
            <a:spAutoFit/>
          </a:bodyPr>
          <a:lstStyle/>
          <a:p>
            <a:r>
              <a:rPr lang="en-US" sz="3000" dirty="0">
                <a:latin typeface="Times New Roman" pitchFamily="18" charset="0"/>
                <a:cs typeface="Times New Roman" pitchFamily="18" charset="0"/>
              </a:rPr>
              <a:t>H</a:t>
            </a:r>
            <a:r>
              <a:rPr lang="vi-VN" sz="3000" dirty="0">
                <a:latin typeface="Times New Roman" pitchFamily="18" charset="0"/>
                <a:cs typeface="Times New Roman" pitchFamily="18" charset="0"/>
              </a:rPr>
              <a:t>ương hoa</a:t>
            </a:r>
            <a:endParaRPr lang="en-US" sz="3000" dirty="0">
              <a:latin typeface="Times New Roman" pitchFamily="18" charset="0"/>
              <a:cs typeface="Times New Roman" pitchFamily="18" charset="0"/>
            </a:endParaRPr>
          </a:p>
        </p:txBody>
      </p:sp>
      <p:sp>
        <p:nvSpPr>
          <p:cNvPr id="66" name="Rectangle 65"/>
          <p:cNvSpPr/>
          <p:nvPr/>
        </p:nvSpPr>
        <p:spPr>
          <a:xfrm>
            <a:off x="5700346" y="2022840"/>
            <a:ext cx="1291004" cy="1015663"/>
          </a:xfrm>
          <a:prstGeom prst="rect">
            <a:avLst/>
          </a:prstGeom>
        </p:spPr>
        <p:txBody>
          <a:bodyPr wrap="square">
            <a:spAutoFit/>
          </a:bodyPr>
          <a:lstStyle/>
          <a:p>
            <a:r>
              <a:rPr lang="en-US" sz="3000" dirty="0">
                <a:latin typeface="Times New Roman" pitchFamily="18" charset="0"/>
                <a:cs typeface="Times New Roman" pitchFamily="18" charset="0"/>
              </a:rPr>
              <a:t>H</a:t>
            </a:r>
            <a:r>
              <a:rPr lang="vi-VN" sz="3000" dirty="0">
                <a:latin typeface="Times New Roman" pitchFamily="18" charset="0"/>
                <a:cs typeface="Times New Roman" pitchFamily="18" charset="0"/>
              </a:rPr>
              <a:t>oa mĩ</a:t>
            </a:r>
            <a:endParaRPr lang="en-US" sz="3000" dirty="0">
              <a:latin typeface="Times New Roman" pitchFamily="18" charset="0"/>
              <a:cs typeface="Times New Roman" pitchFamily="18" charset="0"/>
            </a:endParaRPr>
          </a:p>
        </p:txBody>
      </p:sp>
      <p:sp>
        <p:nvSpPr>
          <p:cNvPr id="67" name="Rectangle 66"/>
          <p:cNvSpPr/>
          <p:nvPr/>
        </p:nvSpPr>
        <p:spPr>
          <a:xfrm>
            <a:off x="6062969" y="3754921"/>
            <a:ext cx="1576082" cy="553998"/>
          </a:xfrm>
          <a:prstGeom prst="rect">
            <a:avLst/>
          </a:prstGeom>
        </p:spPr>
        <p:txBody>
          <a:bodyPr wrap="square">
            <a:spAutoFit/>
          </a:bodyPr>
          <a:lstStyle/>
          <a:p>
            <a:r>
              <a:rPr lang="en-US" sz="3000" dirty="0">
                <a:latin typeface="Times New Roman" pitchFamily="18" charset="0"/>
                <a:cs typeface="Times New Roman" pitchFamily="18" charset="0"/>
              </a:rPr>
              <a:t>H</a:t>
            </a:r>
            <a:r>
              <a:rPr lang="vi-VN" sz="3000" dirty="0">
                <a:latin typeface="Times New Roman" pitchFamily="18" charset="0"/>
                <a:cs typeface="Times New Roman" pitchFamily="18" charset="0"/>
              </a:rPr>
              <a:t>oa lệ</a:t>
            </a:r>
            <a:endParaRPr lang="en-US" sz="3000" dirty="0">
              <a:latin typeface="Times New Roman" pitchFamily="18" charset="0"/>
              <a:cs typeface="Times New Roman" pitchFamily="18" charset="0"/>
            </a:endParaRPr>
          </a:p>
        </p:txBody>
      </p:sp>
      <p:cxnSp>
        <p:nvCxnSpPr>
          <p:cNvPr id="69" name="Straight Arrow Connector 68"/>
          <p:cNvCxnSpPr>
            <a:stCxn id="74" idx="3"/>
            <a:endCxn id="65" idx="1"/>
          </p:cNvCxnSpPr>
          <p:nvPr/>
        </p:nvCxnSpPr>
        <p:spPr>
          <a:xfrm flipV="1">
            <a:off x="987619" y="2308625"/>
            <a:ext cx="422080" cy="2067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4" idx="3"/>
          </p:cNvCxnSpPr>
          <p:nvPr/>
        </p:nvCxnSpPr>
        <p:spPr>
          <a:xfrm>
            <a:off x="987619" y="2515347"/>
            <a:ext cx="517331" cy="10946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0" y="1545851"/>
            <a:ext cx="987619" cy="1938992"/>
          </a:xfrm>
          <a:prstGeom prst="rect">
            <a:avLst/>
          </a:prstGeom>
        </p:spPr>
        <p:txBody>
          <a:bodyPr wrap="square">
            <a:spAutoFit/>
          </a:bodyPr>
          <a:lstStyle/>
          <a:p>
            <a:pPr algn="ctr"/>
            <a:r>
              <a:rPr lang="en-US" sz="3000" dirty="0" err="1">
                <a:solidFill>
                  <a:srgbClr val="FF0000"/>
                </a:solidFill>
                <a:latin typeface="Times New Roman" pitchFamily="18" charset="0"/>
                <a:cs typeface="Times New Roman" pitchFamily="18" charset="0"/>
              </a:rPr>
              <a:t>Bộ</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phận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cây</a:t>
            </a:r>
            <a:endParaRPr lang="en-US" sz="3000" dirty="0">
              <a:solidFill>
                <a:srgbClr val="FF0000"/>
              </a:solidFill>
              <a:latin typeface="Times New Roman" pitchFamily="18" charset="0"/>
              <a:cs typeface="Times New Roman" pitchFamily="18" charset="0"/>
            </a:endParaRPr>
          </a:p>
        </p:txBody>
      </p:sp>
      <p:cxnSp>
        <p:nvCxnSpPr>
          <p:cNvPr id="78" name="Straight Arrow Connector 77"/>
          <p:cNvCxnSpPr>
            <a:stCxn id="80" idx="1"/>
            <a:endCxn id="66" idx="3"/>
          </p:cNvCxnSpPr>
          <p:nvPr/>
        </p:nvCxnSpPr>
        <p:spPr>
          <a:xfrm flipH="1" flipV="1">
            <a:off x="6991350" y="2530672"/>
            <a:ext cx="1247775" cy="2732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80" idx="1"/>
            <a:endCxn id="67" idx="3"/>
          </p:cNvCxnSpPr>
          <p:nvPr/>
        </p:nvCxnSpPr>
        <p:spPr>
          <a:xfrm flipH="1">
            <a:off x="7639051" y="2803925"/>
            <a:ext cx="600074" cy="12279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8239125" y="2526926"/>
            <a:ext cx="904875" cy="553998"/>
          </a:xfrm>
          <a:prstGeom prst="rect">
            <a:avLst/>
          </a:prstGeom>
        </p:spPr>
        <p:txBody>
          <a:bodyPr wrap="square">
            <a:spAutoFit/>
          </a:bodyPr>
          <a:lstStyle/>
          <a:p>
            <a:pPr algn="ctr"/>
            <a:r>
              <a:rPr lang="en-US" sz="3000" dirty="0" err="1">
                <a:solidFill>
                  <a:srgbClr val="FF0000"/>
                </a:solidFill>
                <a:latin typeface="Times New Roman" pitchFamily="18" charset="0"/>
                <a:cs typeface="Times New Roman" pitchFamily="18" charset="0"/>
              </a:rPr>
              <a:t>Đẹp</a:t>
            </a:r>
            <a:endParaRPr lang="en-US" sz="3000" dirty="0">
              <a:solidFill>
                <a:srgbClr val="FF0000"/>
              </a:solidFill>
              <a:latin typeface="Times New Roman" pitchFamily="18" charset="0"/>
              <a:cs typeface="Times New Roman" pitchFamily="18" charset="0"/>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circle(in)">
                                      <p:cBhvr>
                                        <p:cTn id="12" dur="2000"/>
                                        <p:tgtEl>
                                          <p:spTgt spid="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5">
                                            <p:txEl>
                                              <p:pRg st="0" end="0"/>
                                            </p:txEl>
                                          </p:spTgt>
                                        </p:tgtEl>
                                        <p:attrNameLst>
                                          <p:attrName>style.visibility</p:attrName>
                                        </p:attrNameLst>
                                      </p:cBhvr>
                                      <p:to>
                                        <p:strVal val="visible"/>
                                      </p:to>
                                    </p:set>
                                    <p:animEffect transition="in" filter="circle(in)">
                                      <p:cBhvr>
                                        <p:cTn id="17" dur="2000"/>
                                        <p:tgtEl>
                                          <p:spTgt spid="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6">
                                            <p:txEl>
                                              <p:pRg st="0" end="0"/>
                                            </p:txEl>
                                          </p:spTgt>
                                        </p:tgtEl>
                                        <p:attrNameLst>
                                          <p:attrName>style.visibility</p:attrName>
                                        </p:attrNameLst>
                                      </p:cBhvr>
                                      <p:to>
                                        <p:strVal val="visible"/>
                                      </p:to>
                                    </p:set>
                                    <p:animEffect transition="in" filter="circle(in)">
                                      <p:cBhvr>
                                        <p:cTn id="22" dur="2000"/>
                                        <p:tgtEl>
                                          <p:spTgt spid="6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Effect transition="in" filter="circle(in)">
                                      <p:cBhvr>
                                        <p:cTn id="27" dur="2000"/>
                                        <p:tgtEl>
                                          <p:spTgt spid="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ppt_x"/>
                                          </p:val>
                                        </p:tav>
                                        <p:tav tm="100000">
                                          <p:val>
                                            <p:strVal val="#ppt_x"/>
                                          </p:val>
                                        </p:tav>
                                      </p:tavLst>
                                    </p:anim>
                                    <p:anim calcmode="lin" valueType="num">
                                      <p:cBhvr additive="base">
                                        <p:cTn id="33" dur="500" fill="hold"/>
                                        <p:tgtEl>
                                          <p:spTgt spid="7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additive="base">
                                        <p:cTn id="36" dur="500" fill="hold"/>
                                        <p:tgtEl>
                                          <p:spTgt spid="69"/>
                                        </p:tgtEl>
                                        <p:attrNameLst>
                                          <p:attrName>ppt_x</p:attrName>
                                        </p:attrNameLst>
                                      </p:cBhvr>
                                      <p:tavLst>
                                        <p:tav tm="0">
                                          <p:val>
                                            <p:strVal val="#ppt_x"/>
                                          </p:val>
                                        </p:tav>
                                        <p:tav tm="100000">
                                          <p:val>
                                            <p:strVal val="#ppt_x"/>
                                          </p:val>
                                        </p:tav>
                                      </p:tavLst>
                                    </p:anim>
                                    <p:anim calcmode="lin" valueType="num">
                                      <p:cBhvr additive="base">
                                        <p:cTn id="37"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4">
                                            <p:txEl>
                                              <p:pRg st="0" end="0"/>
                                            </p:txEl>
                                          </p:spTgt>
                                        </p:tgtEl>
                                        <p:attrNameLst>
                                          <p:attrName>style.visibility</p:attrName>
                                        </p:attrNameLst>
                                      </p:cBhvr>
                                      <p:to>
                                        <p:strVal val="visible"/>
                                      </p:to>
                                    </p:set>
                                    <p:animEffect transition="in" filter="circle(in)">
                                      <p:cBhvr>
                                        <p:cTn id="42" dur="2000"/>
                                        <p:tgtEl>
                                          <p:spTgt spid="7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0">
                                            <p:txEl>
                                              <p:pRg st="0" end="0"/>
                                            </p:txEl>
                                          </p:spTgt>
                                        </p:tgtEl>
                                        <p:attrNameLst>
                                          <p:attrName>style.visibility</p:attrName>
                                        </p:attrNameLst>
                                      </p:cBhvr>
                                      <p:to>
                                        <p:strVal val="visible"/>
                                      </p:to>
                                    </p:set>
                                    <p:animEffect transition="in" filter="circle(in)">
                                      <p:cBhvr>
                                        <p:cTn id="47" dur="2000"/>
                                        <p:tgtEl>
                                          <p:spTgt spid="8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ppt_x"/>
                                          </p:val>
                                        </p:tav>
                                        <p:tav tm="100000">
                                          <p:val>
                                            <p:strVal val="#ppt_x"/>
                                          </p:val>
                                        </p:tav>
                                      </p:tavLst>
                                    </p:anim>
                                    <p:anim calcmode="lin" valueType="num">
                                      <p:cBhvr additive="base">
                                        <p:cTn id="53" dur="500" fill="hold"/>
                                        <p:tgtEl>
                                          <p:spTgt spid="7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500" fill="hold"/>
                                        <p:tgtEl>
                                          <p:spTgt spid="78"/>
                                        </p:tgtEl>
                                        <p:attrNameLst>
                                          <p:attrName>ppt_x</p:attrName>
                                        </p:attrNameLst>
                                      </p:cBhvr>
                                      <p:tavLst>
                                        <p:tav tm="0">
                                          <p:val>
                                            <p:strVal val="#ppt_x"/>
                                          </p:val>
                                        </p:tav>
                                        <p:tav tm="100000">
                                          <p:val>
                                            <p:strVal val="#ppt_x"/>
                                          </p:val>
                                        </p:tav>
                                      </p:tavLst>
                                    </p:anim>
                                    <p:anim calcmode="lin" valueType="num">
                                      <p:cBhvr additive="base">
                                        <p:cTn id="5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80">
                                            <p:txEl>
                                              <p:pRg st="0" end="0"/>
                                            </p:txEl>
                                          </p:spTgt>
                                        </p:tgtEl>
                                        <p:attrNameLst>
                                          <p:attrName>style.visibility</p:attrName>
                                        </p:attrNameLst>
                                      </p:cBhvr>
                                      <p:to>
                                        <p:strVal val="visible"/>
                                      </p:to>
                                    </p:set>
                                    <p:animEffect transition="in" filter="barn(inHorizontal)">
                                      <p:cBhvr>
                                        <p:cTn id="62"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8944" y="2107529"/>
            <a:ext cx="184731" cy="276999"/>
          </a:xfrm>
          <a:prstGeom prst="rect">
            <a:avLst/>
          </a:prstGeom>
          <a:noFill/>
        </p:spPr>
        <p:txBody>
          <a:bodyPr wrap="none" rtlCol="0">
            <a:spAutoFit/>
          </a:bodyPr>
          <a:lstStyle/>
          <a:p>
            <a:pPr algn="ctr" fontAlgn="base">
              <a:spcBef>
                <a:spcPct val="0"/>
              </a:spcBef>
              <a:spcAft>
                <a:spcPct val="0"/>
              </a:spcAft>
            </a:pP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grpSp>
        <p:nvGrpSpPr>
          <p:cNvPr id="15" name="Group 29"/>
          <p:cNvGrpSpPr/>
          <p:nvPr/>
        </p:nvGrpSpPr>
        <p:grpSpPr>
          <a:xfrm>
            <a:off x="-2009775" y="1081729"/>
            <a:ext cx="7989331" cy="4111048"/>
            <a:chOff x="0" y="730879"/>
            <a:chExt cx="10652441" cy="5479705"/>
          </a:xfrm>
        </p:grpSpPr>
        <p:grpSp>
          <p:nvGrpSpPr>
            <p:cNvPr id="17"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8" name="Oval 7"/>
              <p:cNvSpPr/>
              <p:nvPr/>
            </p:nvSpPr>
            <p:spPr>
              <a:xfrm>
                <a:off x="2106777" y="11260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0" name="Oval 9"/>
              <p:cNvSpPr/>
              <p:nvPr/>
            </p:nvSpPr>
            <p:spPr>
              <a:xfrm>
                <a:off x="2500714" y="2751666"/>
                <a:ext cx="1354666" cy="1354666"/>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TextBox 18"/>
            <p:cNvSpPr txBox="1"/>
            <p:nvPr/>
          </p:nvSpPr>
          <p:spPr>
            <a:xfrm>
              <a:off x="4826963" y="1989284"/>
              <a:ext cx="553997" cy="492291"/>
            </a:xfrm>
            <a:prstGeom prst="rect">
              <a:avLst/>
            </a:prstGeom>
            <a:noFill/>
          </p:spPr>
          <p:txBody>
            <a:bodyPr wrap="none" rtlCol="0">
              <a:spAutoFit/>
            </a:bodyPr>
            <a:lstStyle/>
            <a:p>
              <a:r>
                <a:rPr lang="en-US" dirty="0">
                  <a:latin typeface="Times New Roman" panose="02020603050405020304" pitchFamily="18" charset="0"/>
                  <a:ea typeface="微软雅黑" pitchFamily="34" charset="-122"/>
                  <a:cs typeface="Times New Roman" panose="02020603050405020304" pitchFamily="18" charset="0"/>
                </a:rPr>
                <a:t>01</a:t>
              </a:r>
              <a:endParaRPr lang="en-GB" dirty="0">
                <a:latin typeface="Times New Roman" panose="02020603050405020304" pitchFamily="18" charset="0"/>
                <a:ea typeface="微软雅黑" pitchFamily="34" charset="-122"/>
                <a:cs typeface="Times New Roman" panose="02020603050405020304" pitchFamily="18" charset="0"/>
              </a:endParaRPr>
            </a:p>
          </p:txBody>
        </p:sp>
        <p:sp>
          <p:nvSpPr>
            <p:cNvPr id="20" name="TextBox 19"/>
            <p:cNvSpPr txBox="1"/>
            <p:nvPr/>
          </p:nvSpPr>
          <p:spPr>
            <a:xfrm>
              <a:off x="5136605" y="3214800"/>
              <a:ext cx="553997" cy="492291"/>
            </a:xfrm>
            <a:prstGeom prst="rect">
              <a:avLst/>
            </a:prstGeom>
            <a:noFill/>
          </p:spPr>
          <p:txBody>
            <a:bodyPr wrap="none" rtlCol="0">
              <a:spAutoFit/>
            </a:bodyPr>
            <a:lstStyle/>
            <a:p>
              <a:r>
                <a:rPr lang="en-US" dirty="0">
                  <a:latin typeface="Times New Roman" panose="02020603050405020304" pitchFamily="18" charset="0"/>
                  <a:ea typeface="微软雅黑" pitchFamily="34" charset="-122"/>
                  <a:cs typeface="Times New Roman" panose="02020603050405020304" pitchFamily="18" charset="0"/>
                </a:rPr>
                <a:t>02</a:t>
              </a:r>
              <a:endParaRPr lang="en-GB" dirty="0">
                <a:latin typeface="Times New Roman" panose="02020603050405020304" pitchFamily="18" charset="0"/>
                <a:ea typeface="微软雅黑" pitchFamily="34" charset="-122"/>
                <a:cs typeface="Times New Roman" panose="02020603050405020304" pitchFamily="18" charset="0"/>
              </a:endParaRPr>
            </a:p>
          </p:txBody>
        </p:sp>
        <p:sp>
          <p:nvSpPr>
            <p:cNvPr id="21" name="TextBox 20"/>
            <p:cNvSpPr txBox="1"/>
            <p:nvPr/>
          </p:nvSpPr>
          <p:spPr>
            <a:xfrm>
              <a:off x="4840635" y="4431956"/>
              <a:ext cx="553997" cy="492291"/>
            </a:xfrm>
            <a:prstGeom prst="rect">
              <a:avLst/>
            </a:prstGeom>
            <a:noFill/>
          </p:spPr>
          <p:txBody>
            <a:bodyPr wrap="none" rtlCol="0">
              <a:spAutoFit/>
            </a:bodyPr>
            <a:lstStyle/>
            <a:p>
              <a:r>
                <a:rPr lang="en-US" dirty="0">
                  <a:latin typeface="Times New Roman" panose="02020603050405020304" pitchFamily="18" charset="0"/>
                  <a:ea typeface="微软雅黑" pitchFamily="34" charset="-122"/>
                  <a:cs typeface="Times New Roman" panose="02020603050405020304" pitchFamily="18" charset="0"/>
                </a:rPr>
                <a:t>03</a:t>
              </a:r>
              <a:endParaRPr lang="en-GB" dirty="0">
                <a:latin typeface="Times New Roman" panose="02020603050405020304" pitchFamily="18" charset="0"/>
                <a:ea typeface="微软雅黑" pitchFamily="34" charset="-122"/>
                <a:cs typeface="Times New Roman" panose="02020603050405020304" pitchFamily="18" charset="0"/>
              </a:endParaRPr>
            </a:p>
          </p:txBody>
        </p:sp>
        <p:sp>
          <p:nvSpPr>
            <p:cNvPr id="26" name="Rectangle 25"/>
            <p:cNvSpPr/>
            <p:nvPr/>
          </p:nvSpPr>
          <p:spPr>
            <a:xfrm>
              <a:off x="6156946" y="1898910"/>
              <a:ext cx="4461925" cy="779459"/>
            </a:xfrm>
            <a:prstGeom prst="rect">
              <a:avLst/>
            </a:prstGeom>
          </p:spPr>
          <p:txBody>
            <a:bodyPr wrap="square">
              <a:spAutoFit/>
            </a:bodyPr>
            <a:lstStyle/>
            <a:p>
              <a:r>
                <a:rPr lang="vi-VN" sz="3200" dirty="0">
                  <a:latin typeface="+mj-lt"/>
                </a:rPr>
                <a:t>phi công, phi đội</a:t>
              </a:r>
              <a:endParaRPr lang="en-GB" sz="3200" dirty="0">
                <a:solidFill>
                  <a:schemeClr val="bg2"/>
                </a:solidFill>
                <a:latin typeface="+mj-lt"/>
                <a:ea typeface="微软雅黑" pitchFamily="34" charset="-122"/>
              </a:endParaRPr>
            </a:p>
          </p:txBody>
        </p:sp>
        <p:sp>
          <p:nvSpPr>
            <p:cNvPr id="27" name="Rectangle 26"/>
            <p:cNvSpPr/>
            <p:nvPr/>
          </p:nvSpPr>
          <p:spPr>
            <a:xfrm>
              <a:off x="6081192" y="3089308"/>
              <a:ext cx="4461925" cy="779459"/>
            </a:xfrm>
            <a:prstGeom prst="rect">
              <a:avLst/>
            </a:prstGeom>
          </p:spPr>
          <p:txBody>
            <a:bodyPr wrap="square">
              <a:spAutoFit/>
            </a:bodyPr>
            <a:lstStyle/>
            <a:p>
              <a:r>
                <a:rPr lang="vi-VN" sz="3200" dirty="0">
                  <a:latin typeface="+mj-lt"/>
                </a:rPr>
                <a:t>phi pháp, phi nghĩa</a:t>
              </a:r>
              <a:endParaRPr lang="en-GB" sz="3200" dirty="0">
                <a:solidFill>
                  <a:schemeClr val="bg2"/>
                </a:solidFill>
                <a:latin typeface="+mj-lt"/>
                <a:ea typeface="微软雅黑" pitchFamily="34" charset="-122"/>
              </a:endParaRPr>
            </a:p>
          </p:txBody>
        </p:sp>
        <p:sp>
          <p:nvSpPr>
            <p:cNvPr id="28" name="Rectangle 27"/>
            <p:cNvSpPr/>
            <p:nvPr/>
          </p:nvSpPr>
          <p:spPr>
            <a:xfrm>
              <a:off x="5806080" y="4341584"/>
              <a:ext cx="4812792" cy="779459"/>
            </a:xfrm>
            <a:prstGeom prst="rect">
              <a:avLst/>
            </a:prstGeom>
          </p:spPr>
          <p:txBody>
            <a:bodyPr wrap="square">
              <a:spAutoFit/>
            </a:bodyPr>
            <a:lstStyle/>
            <a:p>
              <a:r>
                <a:rPr lang="vi-VN" sz="3200" dirty="0">
                  <a:latin typeface="+mj-lt"/>
                </a:rPr>
                <a:t>cung phi, vương phi</a:t>
              </a:r>
              <a:endParaRPr lang="en-US" sz="3200" dirty="0">
                <a:latin typeface="+mj-lt"/>
              </a:endParaRPr>
            </a:p>
          </p:txBody>
        </p:sp>
      </p:grpSp>
      <p:sp>
        <p:nvSpPr>
          <p:cNvPr id="32" name="Rectangle 31"/>
          <p:cNvSpPr/>
          <p:nvPr/>
        </p:nvSpPr>
        <p:spPr>
          <a:xfrm>
            <a:off x="219809" y="2799487"/>
            <a:ext cx="1213338" cy="830997"/>
          </a:xfrm>
          <a:prstGeom prst="rect">
            <a:avLst/>
          </a:prstGeom>
        </p:spPr>
        <p:txBody>
          <a:bodyPr wrap="square">
            <a:spAutoFit/>
          </a:bodyPr>
          <a:lstStyle/>
          <a:p>
            <a:r>
              <a:rPr lang="en-US" sz="4800" b="1" dirty="0">
                <a:latin typeface="Times New Roman" pitchFamily="18" charset="0"/>
                <a:cs typeface="Times New Roman" pitchFamily="18" charset="0"/>
              </a:rPr>
              <a:t>Phi</a:t>
            </a:r>
          </a:p>
        </p:txBody>
      </p:sp>
      <p:sp>
        <p:nvSpPr>
          <p:cNvPr id="34" name="Rectangle 33"/>
          <p:cNvSpPr/>
          <p:nvPr/>
        </p:nvSpPr>
        <p:spPr>
          <a:xfrm>
            <a:off x="1477108" y="414574"/>
            <a:ext cx="6409592" cy="1077218"/>
          </a:xfrm>
          <a:prstGeom prst="rect">
            <a:avLst/>
          </a:prstGeom>
        </p:spPr>
        <p:txBody>
          <a:bodyPr wrap="square">
            <a:spAutoFit/>
          </a:bodyPr>
          <a:lstStyle/>
          <a:p>
            <a:pPr algn="ctr"/>
            <a:r>
              <a:rPr lang="en-US" sz="3200" dirty="0">
                <a:effectLst>
                  <a:glow rad="101600">
                    <a:schemeClr val="accent4">
                      <a:satMod val="175000"/>
                      <a:alpha val="40000"/>
                    </a:schemeClr>
                  </a:glow>
                </a:effectLst>
                <a:latin typeface="Times New Roman" pitchFamily="18" charset="0"/>
                <a:cs typeface="Times New Roman" pitchFamily="18" charset="0"/>
              </a:rPr>
              <a:t>P</a:t>
            </a:r>
            <a:r>
              <a:rPr lang="vi-VN" sz="3200" dirty="0">
                <a:effectLst>
                  <a:glow rad="101600">
                    <a:schemeClr val="accent4">
                      <a:satMod val="175000"/>
                      <a:alpha val="40000"/>
                    </a:schemeClr>
                  </a:glow>
                </a:effectLst>
                <a:latin typeface="Times New Roman" pitchFamily="18" charset="0"/>
                <a:cs typeface="Times New Roman" pitchFamily="18" charset="0"/>
              </a:rPr>
              <a:t>hân biệt nghĩa của các yếu tố Hán Việt đồng âm trong các từ sau</a:t>
            </a:r>
            <a:r>
              <a:rPr lang="en-US" sz="3200" dirty="0">
                <a:effectLst>
                  <a:glow rad="101600">
                    <a:schemeClr val="accent4">
                      <a:satMod val="175000"/>
                      <a:alpha val="40000"/>
                    </a:schemeClr>
                  </a:glow>
                </a:effectLst>
                <a:latin typeface="Times New Roman" pitchFamily="18" charset="0"/>
                <a:cs typeface="Times New Roman" pitchFamily="18" charset="0"/>
              </a:rPr>
              <a:t>:</a:t>
            </a:r>
          </a:p>
        </p:txBody>
      </p:sp>
      <p:sp>
        <p:nvSpPr>
          <p:cNvPr id="35" name="Rectangle 34"/>
          <p:cNvSpPr/>
          <p:nvPr/>
        </p:nvSpPr>
        <p:spPr>
          <a:xfrm>
            <a:off x="6476999" y="1926851"/>
            <a:ext cx="1905000" cy="523220"/>
          </a:xfrm>
          <a:prstGeom prst="rect">
            <a:avLst/>
          </a:prstGeom>
        </p:spPr>
        <p:txBody>
          <a:bodyPr wrap="square">
            <a:spAutoFit/>
          </a:bodyPr>
          <a:lstStyle/>
          <a:p>
            <a:r>
              <a:rPr lang="en-US" sz="2800" dirty="0">
                <a:latin typeface="Times New Roman" pitchFamily="18" charset="0"/>
                <a:cs typeface="Times New Roman" pitchFamily="18" charset="0"/>
                <a:sym typeface="Wingdings" pitchFamily="2" charset="2"/>
              </a:rPr>
              <a:t> Bay</a:t>
            </a:r>
            <a:endParaRPr lang="en-US" sz="2800" dirty="0">
              <a:latin typeface="Times New Roman" pitchFamily="18" charset="0"/>
              <a:cs typeface="Times New Roman" pitchFamily="18" charset="0"/>
            </a:endParaRPr>
          </a:p>
        </p:txBody>
      </p:sp>
      <p:sp>
        <p:nvSpPr>
          <p:cNvPr id="36" name="Rectangle 35"/>
          <p:cNvSpPr/>
          <p:nvPr/>
        </p:nvSpPr>
        <p:spPr>
          <a:xfrm>
            <a:off x="6496049" y="2860301"/>
            <a:ext cx="1905000" cy="523220"/>
          </a:xfrm>
          <a:prstGeom prst="rect">
            <a:avLst/>
          </a:prstGeom>
        </p:spPr>
        <p:txBody>
          <a:bodyPr wrap="square">
            <a:spAutoFit/>
          </a:bodyPr>
          <a:lstStyle/>
          <a:p>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Không</a:t>
            </a:r>
            <a:endParaRPr lang="en-US" sz="2800" dirty="0">
              <a:latin typeface="Times New Roman" pitchFamily="18" charset="0"/>
              <a:cs typeface="Times New Roman" pitchFamily="18" charset="0"/>
            </a:endParaRPr>
          </a:p>
        </p:txBody>
      </p:sp>
      <p:sp>
        <p:nvSpPr>
          <p:cNvPr id="37" name="Rectangle 36"/>
          <p:cNvSpPr/>
          <p:nvPr/>
        </p:nvSpPr>
        <p:spPr>
          <a:xfrm>
            <a:off x="6515099" y="3708026"/>
            <a:ext cx="1905000" cy="523220"/>
          </a:xfrm>
          <a:prstGeom prst="rect">
            <a:avLst/>
          </a:prstGeom>
        </p:spPr>
        <p:txBody>
          <a:bodyPr wrap="square">
            <a:spAutoFit/>
          </a:bodyPr>
          <a:lstStyle/>
          <a:p>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Vợ</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vua</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42026019"/>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circle(in)">
                                      <p:cBhvr>
                                        <p:cTn id="7" dur="20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circle(in)">
                                      <p:cBhvr>
                                        <p:cTn id="12" dur="20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circle(in)">
                                      <p:cBhvr>
                                        <p:cTn id="17" dur="20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4"/>
          <p:cNvGrpSpPr/>
          <p:nvPr/>
        </p:nvGrpSpPr>
        <p:grpSpPr>
          <a:xfrm>
            <a:off x="1092926" y="4191866"/>
            <a:ext cx="7218572" cy="662994"/>
            <a:chOff x="3585720" y="5137719"/>
            <a:chExt cx="6985673" cy="1079499"/>
          </a:xfrm>
          <a:noFill/>
        </p:grpSpPr>
        <p:grpSp>
          <p:nvGrpSpPr>
            <p:cNvPr id="3" name="Group 8"/>
            <p:cNvGrpSpPr>
              <a:grpSpLocks/>
            </p:cNvGrpSpPr>
            <p:nvPr/>
          </p:nvGrpSpPr>
          <p:grpSpPr bwMode="auto">
            <a:xfrm>
              <a:off x="3585720" y="5525746"/>
              <a:ext cx="532885" cy="139071"/>
              <a:chOff x="0" y="0"/>
              <a:chExt cx="438150" cy="114300"/>
            </a:xfrm>
            <a:grpFill/>
          </p:grpSpPr>
          <p:sp>
            <p:nvSpPr>
              <p:cNvPr id="93"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p:spPr>
            <p:txBody>
              <a:bodyPr anchor="ctr"/>
              <a:lstStyle/>
              <a:p>
                <a:pPr algn="ctr"/>
                <a:endParaRPr lang="zh-CN" altLang="zh-CN">
                  <a:solidFill>
                    <a:srgbClr val="0070C0"/>
                  </a:solidFill>
                </a:endParaRPr>
              </a:p>
            </p:txBody>
          </p:sp>
          <p:sp>
            <p:nvSpPr>
              <p:cNvPr id="94" name="椭圆 5"/>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p:spPr>
            <p:txBody>
              <a:bodyPr anchor="ctr"/>
              <a:lstStyle/>
              <a:p>
                <a:pPr algn="ctr"/>
                <a:endParaRPr lang="zh-CN" altLang="zh-CN">
                  <a:solidFill>
                    <a:srgbClr val="0070C0"/>
                  </a:solidFill>
                </a:endParaRPr>
              </a:p>
            </p:txBody>
          </p:sp>
        </p:grpSp>
        <p:grpSp>
          <p:nvGrpSpPr>
            <p:cNvPr id="4" name="Group 11"/>
            <p:cNvGrpSpPr>
              <a:grpSpLocks/>
            </p:cNvGrpSpPr>
            <p:nvPr/>
          </p:nvGrpSpPr>
          <p:grpSpPr bwMode="auto">
            <a:xfrm>
              <a:off x="5010608" y="5478111"/>
              <a:ext cx="532885" cy="139071"/>
              <a:chOff x="0" y="0"/>
              <a:chExt cx="438150" cy="114300"/>
            </a:xfrm>
            <a:grpFill/>
          </p:grpSpPr>
          <p:sp>
            <p:nvSpPr>
              <p:cNvPr id="91"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p:spPr>
            <p:txBody>
              <a:bodyPr anchor="ctr"/>
              <a:lstStyle/>
              <a:p>
                <a:pPr algn="ctr"/>
                <a:endParaRPr lang="zh-CN" altLang="zh-CN">
                  <a:solidFill>
                    <a:srgbClr val="0070C0"/>
                  </a:solidFill>
                </a:endParaRPr>
              </a:p>
            </p:txBody>
          </p:sp>
          <p:sp>
            <p:nvSpPr>
              <p:cNvPr id="92" name="椭圆 61"/>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p:spPr>
            <p:txBody>
              <a:bodyPr anchor="ctr"/>
              <a:lstStyle/>
              <a:p>
                <a:pPr algn="ctr"/>
                <a:endParaRPr lang="zh-CN" altLang="zh-CN">
                  <a:solidFill>
                    <a:srgbClr val="0070C0"/>
                  </a:solidFill>
                </a:endParaRPr>
              </a:p>
            </p:txBody>
          </p:sp>
        </p:grpSp>
        <p:grpSp>
          <p:nvGrpSpPr>
            <p:cNvPr id="5" name="Group 14"/>
            <p:cNvGrpSpPr>
              <a:grpSpLocks/>
            </p:cNvGrpSpPr>
            <p:nvPr/>
          </p:nvGrpSpPr>
          <p:grpSpPr bwMode="auto">
            <a:xfrm>
              <a:off x="5867856" y="5792301"/>
              <a:ext cx="621704" cy="162251"/>
              <a:chOff x="0" y="0"/>
              <a:chExt cx="438150" cy="114300"/>
            </a:xfrm>
            <a:grpFill/>
          </p:grpSpPr>
          <p:sp>
            <p:nvSpPr>
              <p:cNvPr id="89"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p:spPr>
            <p:txBody>
              <a:bodyPr anchor="ctr"/>
              <a:lstStyle/>
              <a:p>
                <a:pPr algn="ctr"/>
                <a:endParaRPr lang="zh-CN" altLang="zh-CN">
                  <a:solidFill>
                    <a:srgbClr val="0070C0"/>
                  </a:solidFill>
                </a:endParaRPr>
              </a:p>
            </p:txBody>
          </p:sp>
          <p:sp>
            <p:nvSpPr>
              <p:cNvPr id="90" name="椭圆 66"/>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p:spPr>
            <p:txBody>
              <a:bodyPr anchor="ctr"/>
              <a:lstStyle/>
              <a:p>
                <a:pPr algn="ctr"/>
                <a:endParaRPr lang="zh-CN" altLang="zh-CN">
                  <a:solidFill>
                    <a:srgbClr val="0070C0"/>
                  </a:solidFill>
                </a:endParaRPr>
              </a:p>
            </p:txBody>
          </p:sp>
        </p:grpSp>
        <p:grpSp>
          <p:nvGrpSpPr>
            <p:cNvPr id="6" name="Group 17"/>
            <p:cNvGrpSpPr>
              <a:grpSpLocks/>
            </p:cNvGrpSpPr>
            <p:nvPr/>
          </p:nvGrpSpPr>
          <p:grpSpPr bwMode="auto">
            <a:xfrm>
              <a:off x="6993624" y="5565671"/>
              <a:ext cx="532885" cy="139071"/>
              <a:chOff x="0" y="0"/>
              <a:chExt cx="438150" cy="114300"/>
            </a:xfrm>
            <a:grpFill/>
          </p:grpSpPr>
          <p:sp>
            <p:nvSpPr>
              <p:cNvPr id="87"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p:spPr>
            <p:txBody>
              <a:bodyPr anchor="ctr"/>
              <a:lstStyle/>
              <a:p>
                <a:pPr algn="ctr"/>
                <a:endParaRPr lang="zh-CN" altLang="zh-CN">
                  <a:solidFill>
                    <a:srgbClr val="0070C0"/>
                  </a:solidFill>
                </a:endParaRPr>
              </a:p>
            </p:txBody>
          </p:sp>
          <p:sp>
            <p:nvSpPr>
              <p:cNvPr id="88" name="椭圆 73"/>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p:spPr>
            <p:txBody>
              <a:bodyPr anchor="ctr"/>
              <a:lstStyle/>
              <a:p>
                <a:pPr algn="ctr"/>
                <a:endParaRPr lang="zh-CN" altLang="zh-CN">
                  <a:solidFill>
                    <a:srgbClr val="0070C0"/>
                  </a:solidFill>
                </a:endParaRPr>
              </a:p>
            </p:txBody>
          </p:sp>
        </p:grpSp>
        <p:grpSp>
          <p:nvGrpSpPr>
            <p:cNvPr id="7" name="Group 20"/>
            <p:cNvGrpSpPr>
              <a:grpSpLocks/>
            </p:cNvGrpSpPr>
            <p:nvPr/>
          </p:nvGrpSpPr>
          <p:grpSpPr bwMode="auto">
            <a:xfrm>
              <a:off x="7972156" y="6007329"/>
              <a:ext cx="804241" cy="209889"/>
              <a:chOff x="0" y="0"/>
              <a:chExt cx="438150" cy="114300"/>
            </a:xfrm>
            <a:grpFill/>
          </p:grpSpPr>
          <p:sp>
            <p:nvSpPr>
              <p:cNvPr id="85"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p:spPr>
            <p:txBody>
              <a:bodyPr anchor="ctr"/>
              <a:lstStyle/>
              <a:p>
                <a:pPr algn="ctr"/>
                <a:endParaRPr lang="zh-CN" altLang="zh-CN">
                  <a:solidFill>
                    <a:srgbClr val="0070C0"/>
                  </a:solidFill>
                </a:endParaRPr>
              </a:p>
            </p:txBody>
          </p:sp>
          <p:sp>
            <p:nvSpPr>
              <p:cNvPr id="86" name="椭圆 77"/>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p:spPr>
            <p:txBody>
              <a:bodyPr anchor="ctr"/>
              <a:lstStyle/>
              <a:p>
                <a:pPr algn="ctr"/>
                <a:endParaRPr lang="zh-CN" altLang="zh-CN">
                  <a:solidFill>
                    <a:srgbClr val="0070C0"/>
                  </a:solidFill>
                </a:endParaRPr>
              </a:p>
            </p:txBody>
          </p:sp>
        </p:grpSp>
        <p:grpSp>
          <p:nvGrpSpPr>
            <p:cNvPr id="8" name="Group 23"/>
            <p:cNvGrpSpPr>
              <a:grpSpLocks/>
            </p:cNvGrpSpPr>
            <p:nvPr/>
          </p:nvGrpSpPr>
          <p:grpSpPr bwMode="auto">
            <a:xfrm>
              <a:off x="9024869" y="5137719"/>
              <a:ext cx="532885" cy="139071"/>
              <a:chOff x="0" y="0"/>
              <a:chExt cx="438150" cy="114300"/>
            </a:xfrm>
            <a:grpFill/>
          </p:grpSpPr>
          <p:sp>
            <p:nvSpPr>
              <p:cNvPr id="83"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p:spPr>
            <p:txBody>
              <a:bodyPr anchor="ctr"/>
              <a:lstStyle/>
              <a:p>
                <a:pPr algn="ctr"/>
                <a:endParaRPr lang="zh-CN" altLang="zh-CN">
                  <a:solidFill>
                    <a:srgbClr val="0070C0"/>
                  </a:solidFill>
                </a:endParaRPr>
              </a:p>
            </p:txBody>
          </p:sp>
          <p:sp>
            <p:nvSpPr>
              <p:cNvPr id="84" name="椭圆 80"/>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p:spPr>
            <p:txBody>
              <a:bodyPr anchor="ctr"/>
              <a:lstStyle/>
              <a:p>
                <a:pPr algn="ctr"/>
                <a:endParaRPr lang="zh-CN" altLang="zh-CN">
                  <a:solidFill>
                    <a:srgbClr val="0070C0"/>
                  </a:solidFill>
                </a:endParaRPr>
              </a:p>
            </p:txBody>
          </p:sp>
        </p:grpSp>
        <p:grpSp>
          <p:nvGrpSpPr>
            <p:cNvPr id="9" name="Group 26"/>
            <p:cNvGrpSpPr>
              <a:grpSpLocks/>
            </p:cNvGrpSpPr>
            <p:nvPr/>
          </p:nvGrpSpPr>
          <p:grpSpPr bwMode="auto">
            <a:xfrm>
              <a:off x="10038508" y="5402990"/>
              <a:ext cx="532885" cy="139071"/>
              <a:chOff x="0" y="0"/>
              <a:chExt cx="438150" cy="114300"/>
            </a:xfrm>
            <a:grpFill/>
          </p:grpSpPr>
          <p:sp>
            <p:nvSpPr>
              <p:cNvPr id="81"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p:spPr>
            <p:txBody>
              <a:bodyPr anchor="ctr"/>
              <a:lstStyle/>
              <a:p>
                <a:pPr algn="ctr"/>
                <a:endParaRPr lang="zh-CN" altLang="zh-CN">
                  <a:solidFill>
                    <a:srgbClr val="0070C0"/>
                  </a:solidFill>
                </a:endParaRPr>
              </a:p>
            </p:txBody>
          </p:sp>
          <p:sp>
            <p:nvSpPr>
              <p:cNvPr id="82" name="椭圆 83"/>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p:spPr>
            <p:txBody>
              <a:bodyPr anchor="ctr"/>
              <a:lstStyle/>
              <a:p>
                <a:pPr algn="ctr"/>
                <a:endParaRPr lang="zh-CN" altLang="zh-CN">
                  <a:solidFill>
                    <a:srgbClr val="0070C0"/>
                  </a:solidFill>
                </a:endParaRPr>
              </a:p>
            </p:txBody>
          </p:sp>
        </p:grpSp>
        <p:cxnSp>
          <p:nvCxnSpPr>
            <p:cNvPr id="73" name="直接连接符 15"/>
            <p:cNvCxnSpPr>
              <a:cxnSpLocks noChangeShapeType="1"/>
              <a:stCxn id="93" idx="6"/>
              <a:endCxn id="91" idx="2"/>
            </p:cNvCxnSpPr>
            <p:nvPr/>
          </p:nvCxnSpPr>
          <p:spPr bwMode="auto">
            <a:xfrm flipV="1">
              <a:off x="4118605" y="5547647"/>
              <a:ext cx="892003" cy="47635"/>
            </a:xfrm>
            <a:prstGeom prst="line">
              <a:avLst/>
            </a:prstGeom>
            <a:grpFill/>
            <a:ln w="12700" cap="flat" cmpd="sng">
              <a:solidFill>
                <a:schemeClr val="accent1"/>
              </a:solidFill>
              <a:bevel/>
              <a:headEnd/>
              <a:tailEnd/>
            </a:ln>
          </p:spPr>
        </p:cxnSp>
        <p:cxnSp>
          <p:nvCxnSpPr>
            <p:cNvPr id="74" name="直接连接符 19"/>
            <p:cNvCxnSpPr>
              <a:cxnSpLocks noChangeShapeType="1"/>
              <a:stCxn id="91" idx="5"/>
              <a:endCxn id="89" idx="1"/>
            </p:cNvCxnSpPr>
            <p:nvPr/>
          </p:nvCxnSpPr>
          <p:spPr bwMode="auto">
            <a:xfrm>
              <a:off x="5465453" y="5596816"/>
              <a:ext cx="493449" cy="219247"/>
            </a:xfrm>
            <a:prstGeom prst="line">
              <a:avLst/>
            </a:prstGeom>
            <a:grpFill/>
            <a:ln w="12700" cap="flat" cmpd="sng">
              <a:solidFill>
                <a:schemeClr val="accent1"/>
              </a:solidFill>
              <a:bevel/>
              <a:headEnd/>
              <a:tailEnd/>
            </a:ln>
          </p:spPr>
        </p:cxnSp>
        <p:sp>
          <p:nvSpPr>
            <p:cNvPr id="75" name="直接连接符 24"/>
            <p:cNvSpPr>
              <a:spLocks noChangeShapeType="1"/>
            </p:cNvSpPr>
            <p:nvPr/>
          </p:nvSpPr>
          <p:spPr bwMode="auto">
            <a:xfrm flipV="1">
              <a:off x="6394951" y="5684376"/>
              <a:ext cx="676713" cy="131687"/>
            </a:xfrm>
            <a:prstGeom prst="line">
              <a:avLst/>
            </a:prstGeom>
            <a:grpFill/>
            <a:ln w="12700" cap="flat" cmpd="sng">
              <a:solidFill>
                <a:schemeClr val="accent1"/>
              </a:solidFill>
              <a:bevel/>
              <a:headEnd/>
              <a:tailEnd/>
            </a:ln>
          </p:spPr>
          <p:txBody>
            <a:bodyPr/>
            <a:lstStyle/>
            <a:p>
              <a:endParaRPr lang="zh-CN" altLang="en-US">
                <a:solidFill>
                  <a:srgbClr val="0070C0"/>
                </a:solidFill>
              </a:endParaRPr>
            </a:p>
          </p:txBody>
        </p:sp>
        <p:sp>
          <p:nvSpPr>
            <p:cNvPr id="76" name="直接连接符 26"/>
            <p:cNvSpPr>
              <a:spLocks noChangeShapeType="1"/>
            </p:cNvSpPr>
            <p:nvPr/>
          </p:nvSpPr>
          <p:spPr bwMode="auto">
            <a:xfrm>
              <a:off x="7448469" y="5684376"/>
              <a:ext cx="776661" cy="373629"/>
            </a:xfrm>
            <a:prstGeom prst="line">
              <a:avLst/>
            </a:prstGeom>
            <a:grpFill/>
            <a:ln w="12700" cap="flat" cmpd="sng">
              <a:solidFill>
                <a:schemeClr val="accent1"/>
              </a:solidFill>
              <a:bevel/>
              <a:headEnd/>
              <a:tailEnd/>
            </a:ln>
          </p:spPr>
          <p:txBody>
            <a:bodyPr/>
            <a:lstStyle/>
            <a:p>
              <a:endParaRPr lang="zh-CN" altLang="en-US">
                <a:solidFill>
                  <a:srgbClr val="0070C0"/>
                </a:solidFill>
              </a:endParaRPr>
            </a:p>
          </p:txBody>
        </p:sp>
        <p:cxnSp>
          <p:nvCxnSpPr>
            <p:cNvPr id="77" name="直接连接符 29"/>
            <p:cNvCxnSpPr>
              <a:cxnSpLocks noChangeShapeType="1"/>
              <a:stCxn id="85" idx="7"/>
              <a:endCxn id="81" idx="3"/>
            </p:cNvCxnSpPr>
            <p:nvPr/>
          </p:nvCxnSpPr>
          <p:spPr bwMode="auto">
            <a:xfrm flipV="1">
              <a:off x="8658618" y="5521694"/>
              <a:ext cx="1457930" cy="516372"/>
            </a:xfrm>
            <a:prstGeom prst="line">
              <a:avLst/>
            </a:prstGeom>
            <a:grpFill/>
            <a:ln w="12700" cap="flat" cmpd="sng">
              <a:solidFill>
                <a:schemeClr val="accent1"/>
              </a:solidFill>
              <a:bevel/>
              <a:headEnd/>
              <a:tailEnd/>
            </a:ln>
          </p:spPr>
        </p:cxnSp>
        <p:cxnSp>
          <p:nvCxnSpPr>
            <p:cNvPr id="78" name="直接连接符 32"/>
            <p:cNvCxnSpPr>
              <a:cxnSpLocks noChangeShapeType="1"/>
              <a:stCxn id="81" idx="1"/>
              <a:endCxn id="83" idx="5"/>
            </p:cNvCxnSpPr>
            <p:nvPr/>
          </p:nvCxnSpPr>
          <p:spPr bwMode="auto">
            <a:xfrm flipH="1" flipV="1">
              <a:off x="9479715" y="5256424"/>
              <a:ext cx="636834" cy="166933"/>
            </a:xfrm>
            <a:prstGeom prst="line">
              <a:avLst/>
            </a:prstGeom>
            <a:grpFill/>
            <a:ln w="12700" cap="flat" cmpd="sng">
              <a:solidFill>
                <a:schemeClr val="accent1"/>
              </a:solidFill>
              <a:bevel/>
              <a:headEnd/>
              <a:tailEnd/>
            </a:ln>
          </p:spPr>
        </p:cxnSp>
        <p:cxnSp>
          <p:nvCxnSpPr>
            <p:cNvPr id="79" name="直接连接符 34"/>
            <p:cNvCxnSpPr>
              <a:cxnSpLocks noChangeShapeType="1"/>
              <a:stCxn id="87" idx="6"/>
              <a:endCxn id="81" idx="2"/>
            </p:cNvCxnSpPr>
            <p:nvPr/>
          </p:nvCxnSpPr>
          <p:spPr bwMode="auto">
            <a:xfrm flipV="1">
              <a:off x="7526509" y="5472525"/>
              <a:ext cx="2511999" cy="162682"/>
            </a:xfrm>
            <a:prstGeom prst="line">
              <a:avLst/>
            </a:prstGeom>
            <a:grpFill/>
            <a:ln w="12700" cap="flat" cmpd="sng">
              <a:solidFill>
                <a:schemeClr val="accent1"/>
              </a:solidFill>
              <a:bevel/>
              <a:headEnd/>
              <a:tailEnd/>
            </a:ln>
          </p:spPr>
        </p:cxnSp>
        <p:sp>
          <p:nvSpPr>
            <p:cNvPr id="80" name="直接连接符 43"/>
            <p:cNvSpPr>
              <a:spLocks noChangeShapeType="1"/>
            </p:cNvSpPr>
            <p:nvPr/>
          </p:nvSpPr>
          <p:spPr bwMode="auto">
            <a:xfrm flipV="1">
              <a:off x="8506282" y="5270066"/>
              <a:ext cx="728632" cy="750905"/>
            </a:xfrm>
            <a:prstGeom prst="line">
              <a:avLst/>
            </a:prstGeom>
            <a:grpFill/>
            <a:ln w="12700" cap="flat" cmpd="sng">
              <a:solidFill>
                <a:schemeClr val="accent1"/>
              </a:solidFill>
              <a:bevel/>
              <a:headEnd/>
              <a:tailEnd/>
            </a:ln>
          </p:spPr>
          <p:txBody>
            <a:bodyPr/>
            <a:lstStyle/>
            <a:p>
              <a:endParaRPr lang="zh-CN" altLang="en-US">
                <a:solidFill>
                  <a:srgbClr val="0070C0"/>
                </a:solidFill>
              </a:endParaRPr>
            </a:p>
          </p:txBody>
        </p:sp>
      </p:grpSp>
      <p:sp>
        <p:nvSpPr>
          <p:cNvPr id="98" name="矩形 111"/>
          <p:cNvSpPr>
            <a:spLocks noChangeArrowheads="1"/>
          </p:cNvSpPr>
          <p:nvPr/>
        </p:nvSpPr>
        <p:spPr bwMode="auto">
          <a:xfrm>
            <a:off x="1801467" y="3489789"/>
            <a:ext cx="1135675"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grpSp>
        <p:nvGrpSpPr>
          <p:cNvPr id="11" name="组合 98"/>
          <p:cNvGrpSpPr/>
          <p:nvPr/>
        </p:nvGrpSpPr>
        <p:grpSpPr>
          <a:xfrm>
            <a:off x="795004" y="2781300"/>
            <a:ext cx="1169255" cy="1695450"/>
            <a:chOff x="3288054" y="2796801"/>
            <a:chExt cx="1131530" cy="2848828"/>
          </a:xfrm>
        </p:grpSpPr>
        <p:sp>
          <p:nvSpPr>
            <p:cNvPr id="100" name="直接连接符 12"/>
            <p:cNvSpPr>
              <a:spLocks noChangeShapeType="1"/>
            </p:cNvSpPr>
            <p:nvPr/>
          </p:nvSpPr>
          <p:spPr bwMode="auto">
            <a:xfrm flipV="1">
              <a:off x="3852195" y="4200238"/>
              <a:ext cx="1" cy="1445391"/>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01" name="椭圆 95"/>
            <p:cNvSpPr>
              <a:spLocks noChangeArrowheads="1"/>
            </p:cNvSpPr>
            <p:nvPr/>
          </p:nvSpPr>
          <p:spPr bwMode="auto">
            <a:xfrm>
              <a:off x="3288054" y="2796801"/>
              <a:ext cx="1131530" cy="1511290"/>
            </a:xfrm>
            <a:prstGeom prst="ellipse">
              <a:avLst/>
            </a:prstGeom>
            <a:solidFill>
              <a:schemeClr val="accent1"/>
            </a:solidFill>
            <a:ln w="38100" cap="flat" cmpd="sng">
              <a:solidFill>
                <a:schemeClr val="accent1"/>
              </a:solidFill>
              <a:bevel/>
              <a:headEnd/>
              <a:tailEnd/>
            </a:ln>
            <a:effectLst/>
          </p:spPr>
          <p:txBody>
            <a:bodyPr anchor="ctr"/>
            <a:lstStyle/>
            <a:p>
              <a:pPr algn="ctr"/>
              <a:endParaRPr lang="zh-CN" altLang="zh-CN">
                <a:solidFill>
                  <a:srgbClr val="0070C0"/>
                </a:solidFill>
              </a:endParaRPr>
            </a:p>
          </p:txBody>
        </p:sp>
      </p:grpSp>
      <p:sp>
        <p:nvSpPr>
          <p:cNvPr id="102" name="矩形 112"/>
          <p:cNvSpPr>
            <a:spLocks noChangeArrowheads="1"/>
          </p:cNvSpPr>
          <p:nvPr/>
        </p:nvSpPr>
        <p:spPr bwMode="auto">
          <a:xfrm>
            <a:off x="823474" y="2733675"/>
            <a:ext cx="1135675" cy="91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00" tIns="28150" rIns="56300" bIns="28150">
            <a:spAutoFit/>
          </a:bodyPr>
          <a:lstStyle/>
          <a:p>
            <a:pPr algn="ctr" defTabSz="914333"/>
            <a:r>
              <a:rPr lang="en-US" altLang="zh-CN" sz="2800" dirty="0" err="1">
                <a:solidFill>
                  <a:schemeClr val="bg1"/>
                </a:solidFill>
                <a:latin typeface="Times New Roman" pitchFamily="18" charset="0"/>
                <a:ea typeface="微软雅黑" pitchFamily="34" charset="-122"/>
                <a:cs typeface="Times New Roman" pitchFamily="18" charset="0"/>
              </a:rPr>
              <a:t>Tham</a:t>
            </a:r>
            <a:r>
              <a:rPr lang="en-US" altLang="zh-CN" sz="2800" dirty="0">
                <a:solidFill>
                  <a:schemeClr val="bg1"/>
                </a:solidFill>
                <a:latin typeface="Times New Roman" pitchFamily="18" charset="0"/>
                <a:ea typeface="微软雅黑" pitchFamily="34" charset="-122"/>
                <a:cs typeface="Times New Roman" pitchFamily="18" charset="0"/>
              </a:rPr>
              <a:t> </a:t>
            </a:r>
            <a:r>
              <a:rPr lang="en-US" altLang="zh-CN" sz="2800" dirty="0" err="1">
                <a:solidFill>
                  <a:schemeClr val="bg1"/>
                </a:solidFill>
                <a:latin typeface="Times New Roman" pitchFamily="18" charset="0"/>
                <a:ea typeface="微软雅黑" pitchFamily="34" charset="-122"/>
                <a:cs typeface="Times New Roman" pitchFamily="18" charset="0"/>
              </a:rPr>
              <a:t>vọng</a:t>
            </a:r>
            <a:endParaRPr lang="zh-CN" altLang="en-US" sz="2800" dirty="0">
              <a:solidFill>
                <a:schemeClr val="bg1"/>
              </a:solidFill>
              <a:latin typeface="Times New Roman" pitchFamily="18" charset="0"/>
              <a:ea typeface="微软雅黑" pitchFamily="34" charset="-122"/>
              <a:cs typeface="Times New Roman" pitchFamily="18" charset="0"/>
            </a:endParaRPr>
          </a:p>
        </p:txBody>
      </p:sp>
      <p:sp>
        <p:nvSpPr>
          <p:cNvPr id="106" name="矩形 113"/>
          <p:cNvSpPr>
            <a:spLocks noChangeArrowheads="1"/>
          </p:cNvSpPr>
          <p:nvPr/>
        </p:nvSpPr>
        <p:spPr bwMode="auto">
          <a:xfrm>
            <a:off x="3019672" y="3141340"/>
            <a:ext cx="1135675"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grpSp>
        <p:nvGrpSpPr>
          <p:cNvPr id="13" name="组合 106"/>
          <p:cNvGrpSpPr/>
          <p:nvPr/>
        </p:nvGrpSpPr>
        <p:grpSpPr>
          <a:xfrm>
            <a:off x="6380718" y="2638425"/>
            <a:ext cx="1201182" cy="1955120"/>
            <a:chOff x="9702639" y="2183452"/>
            <a:chExt cx="1162426" cy="3282600"/>
          </a:xfrm>
        </p:grpSpPr>
        <p:sp>
          <p:nvSpPr>
            <p:cNvPr id="108" name="直接连接符 89"/>
            <p:cNvSpPr>
              <a:spLocks noChangeShapeType="1"/>
            </p:cNvSpPr>
            <p:nvPr/>
          </p:nvSpPr>
          <p:spPr bwMode="auto">
            <a:xfrm flipV="1">
              <a:off x="10305417" y="3145995"/>
              <a:ext cx="1" cy="2320057"/>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09" name="椭圆 94"/>
            <p:cNvSpPr>
              <a:spLocks noChangeArrowheads="1"/>
            </p:cNvSpPr>
            <p:nvPr/>
          </p:nvSpPr>
          <p:spPr bwMode="auto">
            <a:xfrm>
              <a:off x="9702639" y="2183452"/>
              <a:ext cx="1162426" cy="1524369"/>
            </a:xfrm>
            <a:prstGeom prst="ellipse">
              <a:avLst/>
            </a:prstGeom>
            <a:solidFill>
              <a:schemeClr val="accent3"/>
            </a:solidFill>
            <a:ln w="38100" cap="flat" cmpd="sng">
              <a:noFill/>
              <a:bevel/>
              <a:headEnd/>
              <a:tailEnd/>
            </a:ln>
            <a:effectLst/>
          </p:spPr>
          <p:txBody>
            <a:bodyPr anchor="ctr"/>
            <a:lstStyle/>
            <a:p>
              <a:pPr algn="ctr"/>
              <a:endParaRPr lang="zh-CN" altLang="zh-CN">
                <a:solidFill>
                  <a:srgbClr val="0070C0"/>
                </a:solidFill>
              </a:endParaRPr>
            </a:p>
          </p:txBody>
        </p:sp>
      </p:grpSp>
      <p:sp>
        <p:nvSpPr>
          <p:cNvPr id="110" name="矩形 114"/>
          <p:cNvSpPr>
            <a:spLocks noChangeArrowheads="1"/>
          </p:cNvSpPr>
          <p:nvPr/>
        </p:nvSpPr>
        <p:spPr bwMode="auto">
          <a:xfrm>
            <a:off x="6432470" y="2629690"/>
            <a:ext cx="1135675" cy="91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00" tIns="28150" rIns="56300" bIns="28150">
            <a:spAutoFit/>
          </a:bodyPr>
          <a:lstStyle/>
          <a:p>
            <a:pPr algn="ctr" defTabSz="914333"/>
            <a:r>
              <a:rPr lang="en-US" altLang="zh-CN" sz="2800" dirty="0" err="1">
                <a:solidFill>
                  <a:schemeClr val="bg1"/>
                </a:solidFill>
                <a:latin typeface="Times New Roman" pitchFamily="18" charset="0"/>
                <a:ea typeface="微软雅黑" pitchFamily="34" charset="-122"/>
                <a:cs typeface="Times New Roman" pitchFamily="18" charset="0"/>
              </a:rPr>
              <a:t>Tham</a:t>
            </a:r>
            <a:r>
              <a:rPr lang="en-US" altLang="zh-CN" sz="2800" dirty="0">
                <a:solidFill>
                  <a:schemeClr val="bg1"/>
                </a:solidFill>
                <a:latin typeface="Times New Roman" pitchFamily="18" charset="0"/>
                <a:ea typeface="微软雅黑" pitchFamily="34" charset="-122"/>
                <a:cs typeface="Times New Roman" pitchFamily="18" charset="0"/>
              </a:rPr>
              <a:t> </a:t>
            </a:r>
            <a:r>
              <a:rPr lang="en-US" altLang="zh-CN" sz="2800" dirty="0" err="1">
                <a:solidFill>
                  <a:schemeClr val="bg1"/>
                </a:solidFill>
                <a:latin typeface="Times New Roman" pitchFamily="18" charset="0"/>
                <a:ea typeface="微软雅黑" pitchFamily="34" charset="-122"/>
                <a:cs typeface="Times New Roman" pitchFamily="18" charset="0"/>
              </a:rPr>
              <a:t>chiến</a:t>
            </a:r>
            <a:endParaRPr lang="zh-CN" altLang="en-US" sz="2800" dirty="0">
              <a:solidFill>
                <a:schemeClr val="bg1"/>
              </a:solidFill>
              <a:latin typeface="Times New Roman" pitchFamily="18" charset="0"/>
              <a:ea typeface="微软雅黑" pitchFamily="34" charset="-122"/>
              <a:cs typeface="Times New Roman" pitchFamily="18" charset="0"/>
            </a:endParaRPr>
          </a:p>
        </p:txBody>
      </p:sp>
      <p:grpSp>
        <p:nvGrpSpPr>
          <p:cNvPr id="15" name="组合 114"/>
          <p:cNvGrpSpPr/>
          <p:nvPr/>
        </p:nvGrpSpPr>
        <p:grpSpPr>
          <a:xfrm>
            <a:off x="2256509" y="2600324"/>
            <a:ext cx="1201182" cy="1869639"/>
            <a:chOff x="5610976" y="2169935"/>
            <a:chExt cx="1162426" cy="3684235"/>
          </a:xfrm>
        </p:grpSpPr>
        <p:sp>
          <p:nvSpPr>
            <p:cNvPr id="116" name="直接连接符 85"/>
            <p:cNvSpPr>
              <a:spLocks noChangeShapeType="1"/>
            </p:cNvSpPr>
            <p:nvPr/>
          </p:nvSpPr>
          <p:spPr bwMode="auto">
            <a:xfrm flipV="1">
              <a:off x="6178962" y="2352496"/>
              <a:ext cx="1" cy="3501674"/>
            </a:xfrm>
            <a:prstGeom prst="lin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endParaRPr lang="zh-CN" altLang="en-US">
                <a:solidFill>
                  <a:srgbClr val="0070C0"/>
                </a:solidFill>
              </a:endParaRPr>
            </a:p>
          </p:txBody>
        </p:sp>
        <p:sp>
          <p:nvSpPr>
            <p:cNvPr id="117" name="椭圆 93"/>
            <p:cNvSpPr>
              <a:spLocks noChangeArrowheads="1"/>
            </p:cNvSpPr>
            <p:nvPr/>
          </p:nvSpPr>
          <p:spPr bwMode="auto">
            <a:xfrm>
              <a:off x="5610976" y="2169935"/>
              <a:ext cx="1162426" cy="1725667"/>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zh-CN" altLang="zh-CN">
                <a:solidFill>
                  <a:srgbClr val="0070C0"/>
                </a:solidFill>
              </a:endParaRPr>
            </a:p>
          </p:txBody>
        </p:sp>
      </p:grpSp>
      <p:sp>
        <p:nvSpPr>
          <p:cNvPr id="118" name="矩形 119"/>
          <p:cNvSpPr>
            <a:spLocks noChangeArrowheads="1"/>
          </p:cNvSpPr>
          <p:nvPr/>
        </p:nvSpPr>
        <p:spPr bwMode="auto">
          <a:xfrm>
            <a:off x="2323688" y="2582840"/>
            <a:ext cx="1135675" cy="91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00" tIns="28150" rIns="56300" bIns="28150">
            <a:spAutoFit/>
          </a:bodyPr>
          <a:lstStyle/>
          <a:p>
            <a:pPr algn="ctr" defTabSz="914333"/>
            <a:r>
              <a:rPr lang="en-US" altLang="zh-CN" sz="2800" dirty="0" err="1">
                <a:solidFill>
                  <a:schemeClr val="bg1"/>
                </a:solidFill>
                <a:latin typeface="Times New Roman" pitchFamily="18" charset="0"/>
                <a:ea typeface="微软雅黑" pitchFamily="34" charset="-122"/>
                <a:cs typeface="Times New Roman" pitchFamily="18" charset="0"/>
              </a:rPr>
              <a:t>Tham</a:t>
            </a:r>
            <a:r>
              <a:rPr lang="en-US" altLang="zh-CN" sz="2800" dirty="0">
                <a:solidFill>
                  <a:schemeClr val="bg1"/>
                </a:solidFill>
                <a:latin typeface="Times New Roman" pitchFamily="18" charset="0"/>
                <a:ea typeface="微软雅黑" pitchFamily="34" charset="-122"/>
                <a:cs typeface="Times New Roman" pitchFamily="18" charset="0"/>
              </a:rPr>
              <a:t> lam</a:t>
            </a:r>
            <a:endParaRPr lang="zh-CN" altLang="en-US" sz="2800" dirty="0">
              <a:solidFill>
                <a:schemeClr val="bg1"/>
              </a:solidFill>
              <a:latin typeface="Times New Roman" pitchFamily="18" charset="0"/>
              <a:ea typeface="微软雅黑" pitchFamily="34" charset="-122"/>
              <a:cs typeface="Times New Roman" pitchFamily="18" charset="0"/>
            </a:endParaRPr>
          </a:p>
        </p:txBody>
      </p:sp>
      <p:grpSp>
        <p:nvGrpSpPr>
          <p:cNvPr id="16" name="组合 118"/>
          <p:cNvGrpSpPr/>
          <p:nvPr/>
        </p:nvGrpSpPr>
        <p:grpSpPr>
          <a:xfrm>
            <a:off x="4343400" y="2667000"/>
            <a:ext cx="1240976" cy="1810513"/>
            <a:chOff x="8714109" y="3222298"/>
            <a:chExt cx="1200937" cy="1977285"/>
          </a:xfrm>
        </p:grpSpPr>
        <p:sp>
          <p:nvSpPr>
            <p:cNvPr id="120" name="直接连接符 88"/>
            <p:cNvSpPr>
              <a:spLocks noChangeShapeType="1"/>
            </p:cNvSpPr>
            <p:nvPr/>
          </p:nvSpPr>
          <p:spPr bwMode="auto">
            <a:xfrm flipV="1">
              <a:off x="9285939" y="4017097"/>
              <a:ext cx="1" cy="1182486"/>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21" name="椭圆 92"/>
            <p:cNvSpPr>
              <a:spLocks noChangeArrowheads="1"/>
            </p:cNvSpPr>
            <p:nvPr/>
          </p:nvSpPr>
          <p:spPr bwMode="auto">
            <a:xfrm>
              <a:off x="8714109" y="3222298"/>
              <a:ext cx="1200937" cy="1165065"/>
            </a:xfrm>
            <a:prstGeom prst="ellipse">
              <a:avLst/>
            </a:prstGeom>
            <a:solidFill>
              <a:schemeClr val="accent2"/>
            </a:solidFill>
            <a:ln w="38100" cap="flat" cmpd="sng">
              <a:noFill/>
              <a:bevel/>
              <a:headEnd/>
              <a:tailEnd/>
            </a:ln>
            <a:effectLst/>
          </p:spPr>
          <p:txBody>
            <a:bodyPr anchor="ctr"/>
            <a:lstStyle/>
            <a:p>
              <a:pPr algn="ctr"/>
              <a:endParaRPr lang="zh-CN" altLang="zh-CN">
                <a:solidFill>
                  <a:srgbClr val="0070C0"/>
                </a:solidFill>
              </a:endParaRPr>
            </a:p>
          </p:txBody>
        </p:sp>
      </p:grpSp>
      <p:sp>
        <p:nvSpPr>
          <p:cNvPr id="122" name="矩形 120"/>
          <p:cNvSpPr>
            <a:spLocks noChangeArrowheads="1"/>
          </p:cNvSpPr>
          <p:nvPr/>
        </p:nvSpPr>
        <p:spPr bwMode="auto">
          <a:xfrm>
            <a:off x="4429125" y="2702515"/>
            <a:ext cx="1076325" cy="91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00" tIns="28150" rIns="56300" bIns="28150">
            <a:spAutoFit/>
          </a:bodyPr>
          <a:lstStyle/>
          <a:p>
            <a:pPr algn="ctr" defTabSz="914333"/>
            <a:r>
              <a:rPr lang="en-US" altLang="zh-CN" sz="2800" dirty="0" err="1">
                <a:solidFill>
                  <a:schemeClr val="bg1"/>
                </a:solidFill>
                <a:latin typeface="Times New Roman" pitchFamily="18" charset="0"/>
                <a:ea typeface="微软雅黑" pitchFamily="34" charset="-122"/>
                <a:cs typeface="Times New Roman" pitchFamily="18" charset="0"/>
              </a:rPr>
              <a:t>Tham</a:t>
            </a:r>
            <a:r>
              <a:rPr lang="en-US" altLang="zh-CN" sz="2800" dirty="0">
                <a:solidFill>
                  <a:schemeClr val="bg1"/>
                </a:solidFill>
                <a:latin typeface="Times New Roman" pitchFamily="18" charset="0"/>
                <a:ea typeface="微软雅黑" pitchFamily="34" charset="-122"/>
                <a:cs typeface="Times New Roman" pitchFamily="18" charset="0"/>
              </a:rPr>
              <a:t> </a:t>
            </a:r>
            <a:r>
              <a:rPr lang="en-US" altLang="zh-CN" sz="2800" dirty="0" err="1">
                <a:solidFill>
                  <a:schemeClr val="bg1"/>
                </a:solidFill>
                <a:latin typeface="Times New Roman" pitchFamily="18" charset="0"/>
                <a:ea typeface="微软雅黑" pitchFamily="34" charset="-122"/>
                <a:cs typeface="Times New Roman" pitchFamily="18" charset="0"/>
              </a:rPr>
              <a:t>gia</a:t>
            </a:r>
            <a:endParaRPr lang="zh-CN" altLang="en-US" sz="2800" dirty="0">
              <a:solidFill>
                <a:schemeClr val="bg1"/>
              </a:solidFill>
              <a:latin typeface="Times New Roman" pitchFamily="18" charset="0"/>
              <a:ea typeface="微软雅黑" pitchFamily="34" charset="-122"/>
              <a:cs typeface="Times New Roman" pitchFamily="18" charset="0"/>
            </a:endParaRPr>
          </a:p>
        </p:txBody>
      </p:sp>
      <p:sp>
        <p:nvSpPr>
          <p:cNvPr id="64" name="Rectangle 63"/>
          <p:cNvSpPr/>
          <p:nvPr/>
        </p:nvSpPr>
        <p:spPr>
          <a:xfrm>
            <a:off x="1477108" y="414574"/>
            <a:ext cx="6409592" cy="1077218"/>
          </a:xfrm>
          <a:prstGeom prst="rect">
            <a:avLst/>
          </a:prstGeom>
        </p:spPr>
        <p:txBody>
          <a:bodyPr wrap="square">
            <a:spAutoFit/>
          </a:bodyPr>
          <a:lstStyle/>
          <a:p>
            <a:pPr algn="ctr"/>
            <a:r>
              <a:rPr lang="en-US" sz="3200" dirty="0">
                <a:effectLst>
                  <a:glow rad="101600">
                    <a:schemeClr val="accent4">
                      <a:satMod val="175000"/>
                      <a:alpha val="40000"/>
                    </a:schemeClr>
                  </a:glow>
                </a:effectLst>
                <a:latin typeface="Times New Roman" pitchFamily="18" charset="0"/>
                <a:cs typeface="Times New Roman" pitchFamily="18" charset="0"/>
              </a:rPr>
              <a:t>P</a:t>
            </a:r>
            <a:r>
              <a:rPr lang="vi-VN" sz="3200" dirty="0">
                <a:effectLst>
                  <a:glow rad="101600">
                    <a:schemeClr val="accent4">
                      <a:satMod val="175000"/>
                      <a:alpha val="40000"/>
                    </a:schemeClr>
                  </a:glow>
                </a:effectLst>
                <a:latin typeface="Times New Roman" pitchFamily="18" charset="0"/>
                <a:cs typeface="Times New Roman" pitchFamily="18" charset="0"/>
              </a:rPr>
              <a:t>hân biệt nghĩa của các yếu tố Hán Việt đồng âm trong các từ sau</a:t>
            </a:r>
            <a:r>
              <a:rPr lang="en-US" sz="3200" dirty="0">
                <a:effectLst>
                  <a:glow rad="101600">
                    <a:schemeClr val="accent4">
                      <a:satMod val="175000"/>
                      <a:alpha val="40000"/>
                    </a:schemeClr>
                  </a:glow>
                </a:effectLst>
                <a:latin typeface="Times New Roman" pitchFamily="18" charset="0"/>
                <a:cs typeface="Times New Roman" pitchFamily="18" charset="0"/>
              </a:rPr>
              <a:t>:</a:t>
            </a:r>
          </a:p>
        </p:txBody>
      </p:sp>
      <p:cxnSp>
        <p:nvCxnSpPr>
          <p:cNvPr id="65" name="Straight Arrow Connector 64"/>
          <p:cNvCxnSpPr>
            <a:stCxn id="67" idx="2"/>
            <a:endCxn id="118" idx="0"/>
          </p:cNvCxnSpPr>
          <p:nvPr/>
        </p:nvCxnSpPr>
        <p:spPr>
          <a:xfrm rot="16200000" flipH="1">
            <a:off x="2205672" y="1896986"/>
            <a:ext cx="408994" cy="9627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7" idx="2"/>
            <a:endCxn id="102" idx="0"/>
          </p:cNvCxnSpPr>
          <p:nvPr/>
        </p:nvCxnSpPr>
        <p:spPr>
          <a:xfrm rot="5400000">
            <a:off x="1380149" y="2185010"/>
            <a:ext cx="559829" cy="5375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85775" y="1650626"/>
            <a:ext cx="2886075" cy="523220"/>
          </a:xfrm>
          <a:prstGeom prst="rect">
            <a:avLst/>
          </a:prstGeom>
        </p:spPr>
        <p:txBody>
          <a:bodyPr wrap="square">
            <a:spAutoFit/>
          </a:bodyPr>
          <a:lstStyle/>
          <a:p>
            <a:pPr algn="ctr"/>
            <a:r>
              <a:rPr lang="en-US" sz="2800" dirty="0">
                <a:solidFill>
                  <a:srgbClr val="FF0000"/>
                </a:solidFill>
                <a:latin typeface="Times New Roman" pitchFamily="18" charset="0"/>
                <a:cs typeface="Times New Roman" pitchFamily="18" charset="0"/>
              </a:rPr>
              <a:t>Ham </a:t>
            </a:r>
            <a:r>
              <a:rPr lang="en-US" sz="2800" dirty="0" err="1">
                <a:solidFill>
                  <a:srgbClr val="FF0000"/>
                </a:solidFill>
                <a:latin typeface="Times New Roman" pitchFamily="18" charset="0"/>
                <a:cs typeface="Times New Roman" pitchFamily="18" charset="0"/>
              </a:rPr>
              <a:t>muốn</a:t>
            </a:r>
            <a:endParaRPr lang="en-US" sz="2800" dirty="0">
              <a:solidFill>
                <a:srgbClr val="FF0000"/>
              </a:solidFill>
              <a:latin typeface="Times New Roman" pitchFamily="18" charset="0"/>
              <a:cs typeface="Times New Roman" pitchFamily="18" charset="0"/>
            </a:endParaRPr>
          </a:p>
        </p:txBody>
      </p:sp>
      <p:cxnSp>
        <p:nvCxnSpPr>
          <p:cNvPr id="111" name="Straight Arrow Connector 110"/>
          <p:cNvCxnSpPr>
            <a:stCxn id="119" idx="2"/>
            <a:endCxn id="110" idx="0"/>
          </p:cNvCxnSpPr>
          <p:nvPr/>
        </p:nvCxnSpPr>
        <p:spPr>
          <a:xfrm rot="16200000" flipH="1">
            <a:off x="6246413" y="1875795"/>
            <a:ext cx="474894" cy="10328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9" idx="2"/>
            <a:endCxn id="122" idx="0"/>
          </p:cNvCxnSpPr>
          <p:nvPr/>
        </p:nvCxnSpPr>
        <p:spPr>
          <a:xfrm rot="5400000">
            <a:off x="5193492" y="1928593"/>
            <a:ext cx="547719" cy="10001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4524375" y="1631576"/>
            <a:ext cx="2886075" cy="523220"/>
          </a:xfrm>
          <a:prstGeom prst="rect">
            <a:avLst/>
          </a:prstGeom>
        </p:spPr>
        <p:txBody>
          <a:bodyPr wrap="square">
            <a:spAutoFit/>
          </a:bodyPr>
          <a:lstStyle/>
          <a:p>
            <a:pPr algn="ctr"/>
            <a:r>
              <a:rPr lang="en-US" sz="2800" dirty="0" err="1">
                <a:solidFill>
                  <a:srgbClr val="FF0000"/>
                </a:solidFill>
                <a:latin typeface="Times New Roman" pitchFamily="18" charset="0"/>
                <a:cs typeface="Times New Roman" pitchFamily="18" charset="0"/>
              </a:rPr>
              <a:t>Góp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dự</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8882627"/>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animEffect transition="in" filter="barn(inHorizontal)">
                                      <p:cBhvr>
                                        <p:cTn id="17" dur="500"/>
                                        <p:tgtEl>
                                          <p:spTgt spid="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 calcmode="lin" valueType="num">
                                      <p:cBhvr additive="base">
                                        <p:cTn id="22" dur="500" fill="hold"/>
                                        <p:tgtEl>
                                          <p:spTgt spid="115"/>
                                        </p:tgtEl>
                                        <p:attrNameLst>
                                          <p:attrName>ppt_x</p:attrName>
                                        </p:attrNameLst>
                                      </p:cBhvr>
                                      <p:tavLst>
                                        <p:tav tm="0">
                                          <p:val>
                                            <p:strVal val="#ppt_x"/>
                                          </p:val>
                                        </p:tav>
                                        <p:tav tm="100000">
                                          <p:val>
                                            <p:strVal val="#ppt_x"/>
                                          </p:val>
                                        </p:tav>
                                      </p:tavLst>
                                    </p:anim>
                                    <p:anim calcmode="lin" valueType="num">
                                      <p:cBhvr additive="base">
                                        <p:cTn id="23" dur="500" fill="hold"/>
                                        <p:tgtEl>
                                          <p:spTgt spid="11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 calcmode="lin" valueType="num">
                                      <p:cBhvr additive="base">
                                        <p:cTn id="26" dur="500" fill="hold"/>
                                        <p:tgtEl>
                                          <p:spTgt spid="111"/>
                                        </p:tgtEl>
                                        <p:attrNameLst>
                                          <p:attrName>ppt_x</p:attrName>
                                        </p:attrNameLst>
                                      </p:cBhvr>
                                      <p:tavLst>
                                        <p:tav tm="0">
                                          <p:val>
                                            <p:strVal val="#ppt_x"/>
                                          </p:val>
                                        </p:tav>
                                        <p:tav tm="100000">
                                          <p:val>
                                            <p:strVal val="#ppt_x"/>
                                          </p:val>
                                        </p:tav>
                                      </p:tavLst>
                                    </p:anim>
                                    <p:anim calcmode="lin" valueType="num">
                                      <p:cBhvr additive="base">
                                        <p:cTn id="2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19">
                                            <p:txEl>
                                              <p:pRg st="0" end="0"/>
                                            </p:txEl>
                                          </p:spTgt>
                                        </p:tgtEl>
                                        <p:attrNameLst>
                                          <p:attrName>style.visibility</p:attrName>
                                        </p:attrNameLst>
                                      </p:cBhvr>
                                      <p:to>
                                        <p:strVal val="visible"/>
                                      </p:to>
                                    </p:set>
                                    <p:animEffect transition="in" filter="barn(inHorizontal)">
                                      <p:cBhvr>
                                        <p:cTn id="32"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P spid="119"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519613" y="2098154"/>
            <a:ext cx="947738" cy="1051574"/>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4413251" y="3054419"/>
            <a:ext cx="1054100" cy="945146"/>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3562351" y="2947990"/>
            <a:ext cx="947738" cy="1051574"/>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3562351" y="2098154"/>
            <a:ext cx="1054100" cy="945146"/>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dirty="0"/>
          </a:p>
        </p:txBody>
      </p:sp>
      <p:grpSp>
        <p:nvGrpSpPr>
          <p:cNvPr id="2" name="组合 9"/>
          <p:cNvGrpSpPr/>
          <p:nvPr/>
        </p:nvGrpSpPr>
        <p:grpSpPr>
          <a:xfrm>
            <a:off x="4206876" y="2665240"/>
            <a:ext cx="615950" cy="808537"/>
            <a:chOff x="4264026" y="2292350"/>
            <a:chExt cx="615950" cy="808038"/>
          </a:xfrm>
          <a:solidFill>
            <a:schemeClr val="accent1"/>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TextBox 12"/>
          <p:cNvSpPr txBox="1"/>
          <p:nvPr/>
        </p:nvSpPr>
        <p:spPr>
          <a:xfrm>
            <a:off x="3844865" y="1977741"/>
            <a:ext cx="263214" cy="277170"/>
          </a:xfrm>
          <a:prstGeom prst="rect">
            <a:avLst/>
          </a:prstGeom>
          <a:noFill/>
        </p:spPr>
        <p:txBody>
          <a:bodyPr wrap="none" rtlCol="0">
            <a:spAutoFit/>
          </a:bodyPr>
          <a:lstStyle/>
          <a:p>
            <a:r>
              <a:rPr lang="en-US" altLang="zh-CN" sz="1200" dirty="0">
                <a:solidFill>
                  <a:schemeClr val="bg1"/>
                </a:solidFill>
              </a:rPr>
              <a:t>1</a:t>
            </a:r>
            <a:endParaRPr lang="zh-CN" altLang="en-US" sz="1200" dirty="0">
              <a:solidFill>
                <a:schemeClr val="bg1"/>
              </a:solidFill>
            </a:endParaRPr>
          </a:p>
        </p:txBody>
      </p:sp>
      <p:sp>
        <p:nvSpPr>
          <p:cNvPr id="14" name="TextBox 13"/>
          <p:cNvSpPr txBox="1"/>
          <p:nvPr/>
        </p:nvSpPr>
        <p:spPr>
          <a:xfrm>
            <a:off x="5030727" y="1977741"/>
            <a:ext cx="263214" cy="277170"/>
          </a:xfrm>
          <a:prstGeom prst="rect">
            <a:avLst/>
          </a:prstGeom>
          <a:noFill/>
        </p:spPr>
        <p:txBody>
          <a:bodyPr wrap="none" rtlCol="0">
            <a:spAutoFit/>
          </a:bodyPr>
          <a:lstStyle/>
          <a:p>
            <a:r>
              <a:rPr lang="en-US" altLang="zh-CN" sz="1200" dirty="0">
                <a:solidFill>
                  <a:schemeClr val="bg1"/>
                </a:solidFill>
              </a:rPr>
              <a:t>3</a:t>
            </a:r>
            <a:endParaRPr lang="zh-CN" altLang="en-US" sz="1200" dirty="0">
              <a:solidFill>
                <a:schemeClr val="bg1"/>
              </a:solidFill>
            </a:endParaRPr>
          </a:p>
        </p:txBody>
      </p:sp>
      <p:sp>
        <p:nvSpPr>
          <p:cNvPr id="15" name="TextBox 14"/>
          <p:cNvSpPr txBox="1"/>
          <p:nvPr/>
        </p:nvSpPr>
        <p:spPr>
          <a:xfrm>
            <a:off x="3844865" y="3078558"/>
            <a:ext cx="263214" cy="277170"/>
          </a:xfrm>
          <a:prstGeom prst="rect">
            <a:avLst/>
          </a:prstGeom>
          <a:noFill/>
        </p:spPr>
        <p:txBody>
          <a:bodyPr wrap="none" rtlCol="0">
            <a:spAutoFit/>
          </a:bodyPr>
          <a:lstStyle/>
          <a:p>
            <a:r>
              <a:rPr lang="en-US" altLang="zh-CN" sz="1200" dirty="0">
                <a:solidFill>
                  <a:schemeClr val="bg1"/>
                </a:solidFill>
              </a:rPr>
              <a:t>2</a:t>
            </a:r>
            <a:endParaRPr lang="zh-CN" altLang="en-US" sz="1200" dirty="0">
              <a:solidFill>
                <a:schemeClr val="bg1"/>
              </a:solidFill>
            </a:endParaRPr>
          </a:p>
        </p:txBody>
      </p:sp>
      <p:sp>
        <p:nvSpPr>
          <p:cNvPr id="17" name="Rectangle 24"/>
          <p:cNvSpPr>
            <a:spLocks noChangeArrowheads="1"/>
          </p:cNvSpPr>
          <p:nvPr/>
        </p:nvSpPr>
        <p:spPr bwMode="auto">
          <a:xfrm>
            <a:off x="1381125" y="2154426"/>
            <a:ext cx="1788213"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30000"/>
              </a:lnSpc>
            </a:pPr>
            <a:r>
              <a:rPr lang="vi-VN" sz="3200" dirty="0">
                <a:latin typeface="+mj-lt"/>
              </a:rPr>
              <a:t>gia chủ</a:t>
            </a:r>
            <a:endParaRPr lang="zh-CN" altLang="en-US" sz="3200" dirty="0">
              <a:solidFill>
                <a:schemeClr val="tx1">
                  <a:lumMod val="50000"/>
                  <a:lumOff val="50000"/>
                </a:schemeClr>
              </a:solidFill>
              <a:latin typeface="+mj-lt"/>
              <a:ea typeface="微软雅黑" pitchFamily="34" charset="-122"/>
            </a:endParaRPr>
          </a:p>
        </p:txBody>
      </p:sp>
      <p:sp>
        <p:nvSpPr>
          <p:cNvPr id="18" name="Rectangle 24"/>
          <p:cNvSpPr>
            <a:spLocks noChangeArrowheads="1"/>
          </p:cNvSpPr>
          <p:nvPr/>
        </p:nvSpPr>
        <p:spPr bwMode="auto">
          <a:xfrm>
            <a:off x="1457325" y="3255244"/>
            <a:ext cx="17120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vi-VN" sz="3200" dirty="0">
                <a:latin typeface="+mj-lt"/>
              </a:rPr>
              <a:t>gia súc</a:t>
            </a:r>
            <a:endParaRPr lang="zh-CN" altLang="en-US" sz="3200" dirty="0">
              <a:solidFill>
                <a:schemeClr val="tx1">
                  <a:lumMod val="50000"/>
                  <a:lumOff val="50000"/>
                </a:schemeClr>
              </a:solidFill>
              <a:latin typeface="+mj-lt"/>
              <a:ea typeface="微软雅黑" pitchFamily="34" charset="-122"/>
            </a:endParaRPr>
          </a:p>
        </p:txBody>
      </p:sp>
      <p:sp>
        <p:nvSpPr>
          <p:cNvPr id="19" name="Rectangle 24"/>
          <p:cNvSpPr>
            <a:spLocks noChangeArrowheads="1"/>
          </p:cNvSpPr>
          <p:nvPr/>
        </p:nvSpPr>
        <p:spPr bwMode="auto">
          <a:xfrm>
            <a:off x="5281145" y="2211576"/>
            <a:ext cx="17673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vi-VN" sz="3200" dirty="0">
                <a:latin typeface="+mj-lt"/>
              </a:rPr>
              <a:t>gia vị</a:t>
            </a:r>
            <a:endParaRPr lang="zh-CN" altLang="en-US" sz="3200" dirty="0">
              <a:solidFill>
                <a:schemeClr val="tx1">
                  <a:lumMod val="50000"/>
                  <a:lumOff val="50000"/>
                </a:schemeClr>
              </a:solidFill>
              <a:latin typeface="+mj-lt"/>
              <a:ea typeface="微软雅黑" pitchFamily="34" charset="-122"/>
            </a:endParaRPr>
          </a:p>
        </p:txBody>
      </p:sp>
      <p:sp>
        <p:nvSpPr>
          <p:cNvPr id="20" name="Rectangle 24"/>
          <p:cNvSpPr>
            <a:spLocks noChangeArrowheads="1"/>
          </p:cNvSpPr>
          <p:nvPr/>
        </p:nvSpPr>
        <p:spPr bwMode="auto">
          <a:xfrm>
            <a:off x="5471644" y="3312394"/>
            <a:ext cx="19864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vi-VN" sz="3200" dirty="0">
                <a:latin typeface="+mj-lt"/>
              </a:rPr>
              <a:t>gia tăng</a:t>
            </a:r>
            <a:endParaRPr lang="zh-CN" altLang="en-US" sz="3200" dirty="0">
              <a:solidFill>
                <a:schemeClr val="tx1">
                  <a:lumMod val="50000"/>
                  <a:lumOff val="50000"/>
                </a:schemeClr>
              </a:solidFill>
              <a:latin typeface="+mj-lt"/>
              <a:ea typeface="微软雅黑" pitchFamily="34" charset="-122"/>
            </a:endParaRPr>
          </a:p>
        </p:txBody>
      </p:sp>
      <p:sp>
        <p:nvSpPr>
          <p:cNvPr id="21" name="Right Brace 20"/>
          <p:cNvSpPr/>
          <p:nvPr/>
        </p:nvSpPr>
        <p:spPr>
          <a:xfrm>
            <a:off x="7219950" y="2000250"/>
            <a:ext cx="438150" cy="223837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a:off x="1019175" y="2019300"/>
            <a:ext cx="438150" cy="207645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1477108" y="414574"/>
            <a:ext cx="6409592" cy="1077218"/>
          </a:xfrm>
          <a:prstGeom prst="rect">
            <a:avLst/>
          </a:prstGeom>
        </p:spPr>
        <p:txBody>
          <a:bodyPr wrap="square">
            <a:spAutoFit/>
          </a:bodyPr>
          <a:lstStyle/>
          <a:p>
            <a:pPr algn="ctr"/>
            <a:r>
              <a:rPr lang="en-US" sz="3200" dirty="0">
                <a:effectLst>
                  <a:glow rad="101600">
                    <a:schemeClr val="accent4">
                      <a:satMod val="175000"/>
                      <a:alpha val="40000"/>
                    </a:schemeClr>
                  </a:glow>
                </a:effectLst>
                <a:latin typeface="Times New Roman" pitchFamily="18" charset="0"/>
                <a:cs typeface="Times New Roman" pitchFamily="18" charset="0"/>
              </a:rPr>
              <a:t>P</a:t>
            </a:r>
            <a:r>
              <a:rPr lang="vi-VN" sz="3200" dirty="0">
                <a:effectLst>
                  <a:glow rad="101600">
                    <a:schemeClr val="accent4">
                      <a:satMod val="175000"/>
                      <a:alpha val="40000"/>
                    </a:schemeClr>
                  </a:glow>
                </a:effectLst>
                <a:latin typeface="Times New Roman" pitchFamily="18" charset="0"/>
                <a:cs typeface="Times New Roman" pitchFamily="18" charset="0"/>
              </a:rPr>
              <a:t>hân biệt nghĩa của các yếu tố Hán Việt đồng âm trong các từ sau</a:t>
            </a:r>
            <a:r>
              <a:rPr lang="en-US" sz="3200" dirty="0">
                <a:effectLst>
                  <a:glow rad="101600">
                    <a:schemeClr val="accent4">
                      <a:satMod val="175000"/>
                      <a:alpha val="40000"/>
                    </a:schemeClr>
                  </a:glow>
                </a:effectLst>
                <a:latin typeface="Times New Roman" pitchFamily="18" charset="0"/>
                <a:cs typeface="Times New Roman" pitchFamily="18" charset="0"/>
              </a:rPr>
              <a:t>:</a:t>
            </a:r>
          </a:p>
        </p:txBody>
      </p:sp>
      <p:sp>
        <p:nvSpPr>
          <p:cNvPr id="24" name="Rectangle 24"/>
          <p:cNvSpPr>
            <a:spLocks noChangeArrowheads="1"/>
          </p:cNvSpPr>
          <p:nvPr/>
        </p:nvSpPr>
        <p:spPr bwMode="auto">
          <a:xfrm>
            <a:off x="0" y="2764026"/>
            <a:ext cx="857250" cy="57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30000"/>
              </a:lnSpc>
            </a:pPr>
            <a:r>
              <a:rPr lang="en-US" sz="3200" dirty="0" err="1">
                <a:solidFill>
                  <a:srgbClr val="FF0000"/>
                </a:solidFill>
                <a:latin typeface="Times New Roman" pitchFamily="18" charset="0"/>
                <a:cs typeface="Times New Roman" pitchFamily="18" charset="0"/>
              </a:rPr>
              <a:t>nhà</a:t>
            </a:r>
            <a:endParaRPr lang="zh-CN" altLang="en-US" sz="3200" dirty="0">
              <a:solidFill>
                <a:srgbClr val="FF0000"/>
              </a:solidFill>
              <a:latin typeface="Times New Roman" pitchFamily="18" charset="0"/>
              <a:ea typeface="微软雅黑" pitchFamily="34" charset="-122"/>
              <a:cs typeface="Times New Roman" pitchFamily="18" charset="0"/>
            </a:endParaRPr>
          </a:p>
        </p:txBody>
      </p:sp>
      <p:sp>
        <p:nvSpPr>
          <p:cNvPr id="25" name="Rectangle 24"/>
          <p:cNvSpPr>
            <a:spLocks noChangeArrowheads="1"/>
          </p:cNvSpPr>
          <p:nvPr/>
        </p:nvSpPr>
        <p:spPr bwMode="auto">
          <a:xfrm>
            <a:off x="7981950" y="2506851"/>
            <a:ext cx="1009650" cy="128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30000"/>
              </a:lnSpc>
            </a:pPr>
            <a:r>
              <a:rPr lang="en-US" sz="3200" dirty="0" err="1">
                <a:solidFill>
                  <a:srgbClr val="FF0000"/>
                </a:solidFill>
                <a:latin typeface="Times New Roman" pitchFamily="18" charset="0"/>
                <a:cs typeface="Times New Roman" pitchFamily="18" charset="0"/>
              </a:rPr>
              <a:t>Thêm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endParaRPr lang="zh-CN" altLang="en-US" sz="3200" dirty="0">
              <a:solidFill>
                <a:srgbClr val="FF0000"/>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3632131751"/>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par>
                                <p:cTn id="8" presetID="2" presetClass="entr" presetSubtype="8" fill="hold" grpId="0" nodeType="withEffect">
                                  <p:stCondLst>
                                    <p:cond delay="2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0-#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strips(downLeft)">
                                      <p:cBhvr>
                                        <p:cTn id="16" dur="500"/>
                                        <p:tgtEl>
                                          <p:spTgt spid="21"/>
                                        </p:tgtEl>
                                      </p:cBhvr>
                                    </p:animEffect>
                                  </p:childTnLst>
                                </p:cTn>
                              </p:par>
                              <p:par>
                                <p:cTn id="17" presetID="2" presetClass="entr" presetSubtype="8" fill="hold" grpId="0" nodeType="withEffect">
                                  <p:stCondLst>
                                    <p:cond delay="20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57044" y="3124200"/>
            <a:ext cx="4034032" cy="1227697"/>
            <a:chOff x="2557044" y="2483087"/>
            <a:chExt cx="4034032" cy="1296143"/>
          </a:xfrm>
        </p:grpSpPr>
        <p:sp>
          <p:nvSpPr>
            <p:cNvPr id="3"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9" name="Oval 20"/>
          <p:cNvSpPr>
            <a:spLocks noChangeArrowheads="1"/>
          </p:cNvSpPr>
          <p:nvPr/>
        </p:nvSpPr>
        <p:spPr bwMode="auto">
          <a:xfrm>
            <a:off x="3451523" y="1642936"/>
            <a:ext cx="1258091" cy="1244362"/>
          </a:xfrm>
          <a:prstGeom prst="ellipse">
            <a:avLst/>
          </a:prstGeom>
          <a:solidFill>
            <a:schemeClr val="accent3"/>
          </a:solidFill>
          <a:ln w="9525" algn="ctr">
            <a:noFill/>
            <a:round/>
          </a:ln>
        </p:spPr>
        <p:txBody>
          <a:bodyPr wrap="none" anchor="ctr"/>
          <a:lstStyle/>
          <a:p>
            <a:pPr algn="ctr"/>
            <a:r>
              <a:rPr lang="en-US" altLang="zh-CN" sz="2800" dirty="0" err="1">
                <a:latin typeface="Times New Roman" pitchFamily="18" charset="0"/>
                <a:ea typeface="微软雅黑" panose="020B0503020204020204" pitchFamily="34" charset="-122"/>
                <a:cs typeface="Times New Roman" pitchFamily="18" charset="0"/>
              </a:rPr>
              <a:t>Cường</a:t>
            </a:r>
            <a:endParaRPr lang="en-US" altLang="zh-CN" sz="2800" dirty="0">
              <a:latin typeface="Times New Roman" pitchFamily="18" charset="0"/>
              <a:ea typeface="微软雅黑" panose="020B0503020204020204" pitchFamily="34" charset="-122"/>
              <a:cs typeface="Times New Roman" pitchFamily="18" charset="0"/>
            </a:endParaRPr>
          </a:p>
          <a:p>
            <a:pPr algn="ctr"/>
            <a:r>
              <a:rPr lang="en-US" altLang="zh-CN" sz="2800" dirty="0" err="1">
                <a:latin typeface="Times New Roman" pitchFamily="18" charset="0"/>
                <a:ea typeface="微软雅黑" panose="020B0503020204020204" pitchFamily="34" charset="-122"/>
                <a:cs typeface="Times New Roman" pitchFamily="18" charset="0"/>
              </a:rPr>
              <a:t>quốc</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0" name="Oval 25"/>
          <p:cNvSpPr>
            <a:spLocks noChangeArrowheads="1"/>
          </p:cNvSpPr>
          <p:nvPr/>
        </p:nvSpPr>
        <p:spPr bwMode="auto">
          <a:xfrm>
            <a:off x="4784732" y="1677208"/>
            <a:ext cx="1144120" cy="1244360"/>
          </a:xfrm>
          <a:prstGeom prst="ellipse">
            <a:avLst/>
          </a:prstGeom>
          <a:solidFill>
            <a:schemeClr val="accent4"/>
          </a:solidFill>
          <a:ln w="9525" algn="ctr">
            <a:noFill/>
            <a:round/>
          </a:ln>
        </p:spPr>
        <p:txBody>
          <a:bodyPr wrap="none" anchor="ctr"/>
          <a:lstStyle/>
          <a:p>
            <a:pPr algn="ctr"/>
            <a:r>
              <a:rPr lang="en-US" altLang="zh-CN" sz="2800" dirty="0" err="1">
                <a:latin typeface="Times New Roman" pitchFamily="18" charset="0"/>
                <a:ea typeface="微软雅黑" panose="020B0503020204020204" pitchFamily="34" charset="-122"/>
                <a:cs typeface="Times New Roman" pitchFamily="18" charset="0"/>
              </a:rPr>
              <a:t>Tổ</a:t>
            </a:r>
            <a:endParaRPr lang="en-US" altLang="zh-CN" sz="2800" dirty="0">
              <a:latin typeface="Times New Roman" pitchFamily="18" charset="0"/>
              <a:ea typeface="微软雅黑" panose="020B0503020204020204" pitchFamily="34" charset="-122"/>
              <a:cs typeface="Times New Roman" pitchFamily="18" charset="0"/>
            </a:endParaRPr>
          </a:p>
          <a:p>
            <a:pPr algn="ctr"/>
            <a:r>
              <a:rPr lang="en-US" altLang="zh-CN" sz="2800" dirty="0" err="1">
                <a:latin typeface="Times New Roman" pitchFamily="18" charset="0"/>
                <a:ea typeface="微软雅黑" panose="020B0503020204020204" pitchFamily="34" charset="-122"/>
                <a:cs typeface="Times New Roman" pitchFamily="18" charset="0"/>
              </a:rPr>
              <a:t>quốc</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1" name="Oval 5"/>
          <p:cNvSpPr>
            <a:spLocks noChangeArrowheads="1"/>
          </p:cNvSpPr>
          <p:nvPr/>
        </p:nvSpPr>
        <p:spPr bwMode="auto">
          <a:xfrm>
            <a:off x="1134003" y="3537605"/>
            <a:ext cx="1266985" cy="1244362"/>
          </a:xfrm>
          <a:prstGeom prst="ellipse">
            <a:avLst/>
          </a:prstGeom>
          <a:solidFill>
            <a:schemeClr val="accent1"/>
          </a:solidFill>
          <a:ln w="9525" algn="ctr">
            <a:noFill/>
            <a:round/>
          </a:ln>
        </p:spPr>
        <p:txBody>
          <a:bodyPr wrap="none" anchor="ctr"/>
          <a:lstStyle/>
          <a:p>
            <a:pPr algn="ctr"/>
            <a:r>
              <a:rPr lang="en-US" altLang="zh-CN" sz="2800" dirty="0" err="1" smtClean="0">
                <a:latin typeface="Times New Roman" pitchFamily="18" charset="0"/>
                <a:ea typeface="微软雅黑" panose="020B0503020204020204" pitchFamily="34" charset="-122"/>
                <a:cs typeface="Times New Roman" pitchFamily="18" charset="0"/>
              </a:rPr>
              <a:t>Ái</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quốc</a:t>
            </a:r>
            <a:r>
              <a:rPr lang="en-US" altLang="zh-CN" sz="2800" dirty="0" smtClean="0">
                <a:latin typeface="Times New Roman" pitchFamily="18" charset="0"/>
                <a:ea typeface="微软雅黑" panose="020B0503020204020204" pitchFamily="34" charset="-122"/>
                <a:cs typeface="Times New Roman" pitchFamily="18" charset="0"/>
              </a:rPr>
              <a:t> </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2" name="Oval 30"/>
          <p:cNvSpPr>
            <a:spLocks noChangeArrowheads="1"/>
          </p:cNvSpPr>
          <p:nvPr/>
        </p:nvSpPr>
        <p:spPr bwMode="auto">
          <a:xfrm>
            <a:off x="6620881" y="3481186"/>
            <a:ext cx="1307589" cy="1094615"/>
          </a:xfrm>
          <a:prstGeom prst="ellipse">
            <a:avLst/>
          </a:prstGeom>
          <a:solidFill>
            <a:schemeClr val="accent2"/>
          </a:solidFill>
          <a:ln w="9525" algn="ctr">
            <a:noFill/>
            <a:round/>
          </a:ln>
        </p:spPr>
        <p:txBody>
          <a:bodyPr wrap="none" anchor="ctr"/>
          <a:lstStyle/>
          <a:p>
            <a:pPr algn="ctr"/>
            <a:r>
              <a:rPr lang="en-US" altLang="zh-CN" sz="2400" dirty="0" err="1" smtClean="0">
                <a:latin typeface="Times New Roman" pitchFamily="18" charset="0"/>
                <a:ea typeface="微软雅黑" panose="020B0503020204020204" pitchFamily="34" charset="-122"/>
                <a:cs typeface="Times New Roman" pitchFamily="18" charset="0"/>
              </a:rPr>
              <a:t>Quốc</a:t>
            </a:r>
            <a:r>
              <a:rPr lang="en-US" altLang="zh-CN" sz="2400" dirty="0" smtClean="0">
                <a:latin typeface="Times New Roman" pitchFamily="18" charset="0"/>
                <a:ea typeface="微软雅黑" panose="020B0503020204020204" pitchFamily="34" charset="-122"/>
                <a:cs typeface="Times New Roman" pitchFamily="18" charset="0"/>
              </a:rPr>
              <a:t> </a:t>
            </a:r>
            <a:r>
              <a:rPr lang="en-US" altLang="zh-CN" sz="2400" dirty="0" err="1" smtClean="0">
                <a:latin typeface="Times New Roman" pitchFamily="18" charset="0"/>
                <a:ea typeface="微软雅黑" panose="020B0503020204020204" pitchFamily="34" charset="-122"/>
                <a:cs typeface="Times New Roman" pitchFamily="18" charset="0"/>
              </a:rPr>
              <a:t>tịch</a:t>
            </a:r>
            <a:endParaRPr lang="en-US" altLang="zh-CN" sz="2400" dirty="0">
              <a:latin typeface="Times New Roman" pitchFamily="18" charset="0"/>
              <a:ea typeface="微软雅黑" panose="020B0503020204020204" pitchFamily="34" charset="-122"/>
              <a:cs typeface="Times New Roman" pitchFamily="18" charset="0"/>
            </a:endParaRPr>
          </a:p>
        </p:txBody>
      </p:sp>
      <p:sp>
        <p:nvSpPr>
          <p:cNvPr id="13" name="Oval 10"/>
          <p:cNvSpPr>
            <a:spLocks noChangeArrowheads="1"/>
          </p:cNvSpPr>
          <p:nvPr/>
        </p:nvSpPr>
        <p:spPr bwMode="auto">
          <a:xfrm>
            <a:off x="2103649" y="2303639"/>
            <a:ext cx="1298622" cy="1244360"/>
          </a:xfrm>
          <a:prstGeom prst="ellipse">
            <a:avLst/>
          </a:prstGeom>
          <a:solidFill>
            <a:schemeClr val="accent2"/>
          </a:solidFill>
          <a:ln w="9525" algn="ctr">
            <a:noFill/>
            <a:round/>
          </a:ln>
        </p:spPr>
        <p:txBody>
          <a:bodyPr wrap="none" anchor="ctr"/>
          <a:lstStyle/>
          <a:p>
            <a:pPr algn="ctr"/>
            <a:r>
              <a:rPr lang="en-US" altLang="zh-CN" sz="2800" dirty="0" err="1" smtClean="0">
                <a:latin typeface="Times New Roman" pitchFamily="18" charset="0"/>
                <a:ea typeface="微软雅黑" panose="020B0503020204020204" pitchFamily="34" charset="-122"/>
                <a:cs typeface="Times New Roman" pitchFamily="18" charset="0"/>
              </a:rPr>
              <a:t>Quốc</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gia</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4" name="Oval 15"/>
          <p:cNvSpPr>
            <a:spLocks noChangeArrowheads="1"/>
          </p:cNvSpPr>
          <p:nvPr/>
        </p:nvSpPr>
        <p:spPr bwMode="auto">
          <a:xfrm>
            <a:off x="5818337" y="2349689"/>
            <a:ext cx="1332439" cy="1244362"/>
          </a:xfrm>
          <a:prstGeom prst="ellipse">
            <a:avLst/>
          </a:prstGeom>
          <a:solidFill>
            <a:schemeClr val="accent1"/>
          </a:solidFill>
          <a:ln w="9525" algn="ctr">
            <a:noFill/>
            <a:round/>
          </a:ln>
        </p:spPr>
        <p:txBody>
          <a:bodyPr wrap="none" anchor="ctr"/>
          <a:lstStyle/>
          <a:p>
            <a:pPr algn="ctr"/>
            <a:r>
              <a:rPr lang="en-US" altLang="zh-CN" sz="2400" dirty="0" err="1" smtClean="0">
                <a:latin typeface="Times New Roman" pitchFamily="18" charset="0"/>
                <a:ea typeface="微软雅黑" panose="020B0503020204020204" pitchFamily="34" charset="-122"/>
                <a:cs typeface="Times New Roman" pitchFamily="18" charset="0"/>
              </a:rPr>
              <a:t>Quốc</a:t>
            </a:r>
            <a:r>
              <a:rPr lang="en-US" altLang="zh-CN" sz="2400" dirty="0" smtClean="0">
                <a:latin typeface="Times New Roman" pitchFamily="18" charset="0"/>
                <a:ea typeface="微软雅黑" panose="020B0503020204020204" pitchFamily="34" charset="-122"/>
                <a:cs typeface="Times New Roman" pitchFamily="18" charset="0"/>
              </a:rPr>
              <a:t> </a:t>
            </a:r>
            <a:r>
              <a:rPr lang="en-US" altLang="zh-CN" sz="2400" dirty="0" err="1" smtClean="0">
                <a:latin typeface="Times New Roman" pitchFamily="18" charset="0"/>
                <a:ea typeface="微软雅黑" panose="020B0503020204020204" pitchFamily="34" charset="-122"/>
                <a:cs typeface="Times New Roman" pitchFamily="18" charset="0"/>
              </a:rPr>
              <a:t>kì</a:t>
            </a:r>
            <a:endParaRPr lang="en-US" altLang="zh-CN" sz="2400" dirty="0">
              <a:latin typeface="Times New Roman" pitchFamily="18" charset="0"/>
              <a:ea typeface="微软雅黑" panose="020B0503020204020204" pitchFamily="34" charset="-122"/>
              <a:cs typeface="Times New Roman" pitchFamily="18" charset="0"/>
            </a:endParaRPr>
          </a:p>
        </p:txBody>
      </p:sp>
      <p:sp>
        <p:nvSpPr>
          <p:cNvPr id="22" name="Oval 44"/>
          <p:cNvSpPr>
            <a:spLocks noChangeArrowheads="1"/>
          </p:cNvSpPr>
          <p:nvPr/>
        </p:nvSpPr>
        <p:spPr bwMode="gray">
          <a:xfrm>
            <a:off x="4004502" y="3706349"/>
            <a:ext cx="1313274" cy="1297972"/>
          </a:xfrm>
          <a:prstGeom prst="ellipse">
            <a:avLst/>
          </a:prstGeom>
          <a:solidFill>
            <a:schemeClr val="accent1"/>
          </a:solidFill>
          <a:ln w="9525" algn="ctr">
            <a:noFill/>
            <a:round/>
          </a:ln>
        </p:spPr>
        <p:txBody>
          <a:bodyPr wrap="none" anchor="ctr"/>
          <a:lstStyle/>
          <a:p>
            <a:pPr algn="ctr"/>
            <a:r>
              <a:rPr lang="en-US" altLang="zh-CN" sz="3200" b="1" dirty="0" err="1">
                <a:solidFill>
                  <a:srgbClr val="7030A0"/>
                </a:solidFill>
                <a:latin typeface="Times New Roman" pitchFamily="18" charset="0"/>
                <a:ea typeface="微软雅黑" panose="020B0503020204020204" pitchFamily="34" charset="-122"/>
                <a:cs typeface="Times New Roman" pitchFamily="18" charset="0"/>
              </a:rPr>
              <a:t>Quốc</a:t>
            </a:r>
            <a:endParaRPr lang="zh-CN" altLang="en-US" sz="3200" b="1" dirty="0">
              <a:solidFill>
                <a:srgbClr val="7030A0"/>
              </a:solidFill>
              <a:latin typeface="Times New Roman" pitchFamily="18" charset="0"/>
              <a:ea typeface="微软雅黑" panose="020B0503020204020204" pitchFamily="34" charset="-122"/>
              <a:cs typeface="Times New Roman" pitchFamily="18" charset="0"/>
            </a:endParaRPr>
          </a:p>
        </p:txBody>
      </p:sp>
      <p:sp>
        <p:nvSpPr>
          <p:cNvPr id="23" name="Rectangle 22"/>
          <p:cNvSpPr/>
          <p:nvPr/>
        </p:nvSpPr>
        <p:spPr>
          <a:xfrm>
            <a:off x="419101" y="304800"/>
            <a:ext cx="8220074" cy="1077218"/>
          </a:xfrm>
          <a:prstGeom prst="rect">
            <a:avLst/>
          </a:prstGeom>
        </p:spPr>
        <p:txBody>
          <a:bodyPr wrap="square">
            <a:spAutoFit/>
          </a:bodyPr>
          <a:lstStyle/>
          <a:p>
            <a:pPr algn="ctr"/>
            <a:r>
              <a:rPr lang="en-US" sz="3200" dirty="0" err="1">
                <a:effectLst>
                  <a:glow rad="101600">
                    <a:schemeClr val="accent4">
                      <a:satMod val="175000"/>
                      <a:alpha val="40000"/>
                    </a:schemeClr>
                  </a:glow>
                </a:effectLst>
                <a:latin typeface="Times New Roman" pitchFamily="18" charset="0"/>
                <a:cs typeface="Times New Roman" pitchFamily="18" charset="0"/>
              </a:rPr>
              <a:t>Thi</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tìm</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nhanh</a:t>
            </a:r>
            <a:r>
              <a:rPr lang="en-US" sz="3200" dirty="0">
                <a:effectLst>
                  <a:glow rad="101600">
                    <a:schemeClr val="accent4">
                      <a:satMod val="175000"/>
                      <a:alpha val="40000"/>
                    </a:schemeClr>
                  </a:glow>
                </a:effectLst>
                <a:latin typeface="Times New Roman" pitchFamily="18" charset="0"/>
                <a:cs typeface="Times New Roman" pitchFamily="18" charset="0"/>
              </a:rPr>
              <a:t> </a:t>
            </a:r>
          </a:p>
          <a:p>
            <a:pPr algn="ctr"/>
            <a:r>
              <a:rPr lang="en-US" sz="3200" dirty="0" err="1">
                <a:effectLst>
                  <a:glow rad="101600">
                    <a:schemeClr val="accent4">
                      <a:satMod val="175000"/>
                      <a:alpha val="40000"/>
                    </a:schemeClr>
                  </a:glow>
                </a:effectLst>
                <a:latin typeface="Times New Roman" pitchFamily="18" charset="0"/>
                <a:cs typeface="Times New Roman" pitchFamily="18" charset="0"/>
              </a:rPr>
              <a:t>Từ</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ghép</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Hán</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Việt</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có</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yếu</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tố</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Hán</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Việt</a:t>
            </a:r>
            <a:endParaRPr lang="en-US" sz="3200" dirty="0">
              <a:effectLst>
                <a:glow rad="101600">
                  <a:schemeClr val="accent4">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697543449"/>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57044" y="3124200"/>
            <a:ext cx="4034032" cy="1227697"/>
            <a:chOff x="2557044" y="2483087"/>
            <a:chExt cx="4034032" cy="1296143"/>
          </a:xfrm>
        </p:grpSpPr>
        <p:sp>
          <p:nvSpPr>
            <p:cNvPr id="3"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9" name="Oval 20"/>
          <p:cNvSpPr>
            <a:spLocks noChangeArrowheads="1"/>
          </p:cNvSpPr>
          <p:nvPr/>
        </p:nvSpPr>
        <p:spPr bwMode="auto">
          <a:xfrm>
            <a:off x="3332321" y="1562099"/>
            <a:ext cx="1276625" cy="1559623"/>
          </a:xfrm>
          <a:prstGeom prst="ellipse">
            <a:avLst/>
          </a:prstGeom>
          <a:solidFill>
            <a:schemeClr val="accent3"/>
          </a:solidFill>
          <a:ln w="9525" algn="ctr">
            <a:noFill/>
            <a:round/>
          </a:ln>
        </p:spPr>
        <p:txBody>
          <a:bodyPr wrap="none" anchor="ctr"/>
          <a:lstStyle/>
          <a:p>
            <a:pPr algn="ctr"/>
            <a:r>
              <a:rPr lang="en-US" altLang="zh-CN" sz="2800" dirty="0" err="1" smtClean="0">
                <a:latin typeface="Times New Roman" pitchFamily="18" charset="0"/>
                <a:ea typeface="微软雅黑" panose="020B0503020204020204" pitchFamily="34" charset="-122"/>
                <a:cs typeface="Times New Roman" pitchFamily="18" charset="0"/>
              </a:rPr>
              <a:t>Hỏa</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sơn</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0" name="Oval 25"/>
          <p:cNvSpPr>
            <a:spLocks noChangeArrowheads="1"/>
          </p:cNvSpPr>
          <p:nvPr/>
        </p:nvSpPr>
        <p:spPr bwMode="auto">
          <a:xfrm>
            <a:off x="4784732" y="1677208"/>
            <a:ext cx="1252274" cy="1244360"/>
          </a:xfrm>
          <a:prstGeom prst="ellipse">
            <a:avLst/>
          </a:prstGeom>
          <a:solidFill>
            <a:schemeClr val="accent4"/>
          </a:solidFill>
          <a:ln w="9525" algn="ctr">
            <a:noFill/>
            <a:round/>
          </a:ln>
        </p:spPr>
        <p:txBody>
          <a:bodyPr wrap="none" anchor="ctr"/>
          <a:lstStyle/>
          <a:p>
            <a:pPr algn="ctr"/>
            <a:r>
              <a:rPr lang="en-US" altLang="zh-CN" sz="2800" dirty="0" err="1">
                <a:latin typeface="Times New Roman" pitchFamily="18" charset="0"/>
                <a:ea typeface="微软雅黑" panose="020B0503020204020204" pitchFamily="34" charset="-122"/>
                <a:cs typeface="Times New Roman" pitchFamily="18" charset="0"/>
              </a:rPr>
              <a:t>Sơn</a:t>
            </a:r>
            <a:r>
              <a:rPr lang="en-US" altLang="zh-CN" sz="2800" dirty="0">
                <a:latin typeface="Times New Roman" pitchFamily="18" charset="0"/>
                <a:ea typeface="微软雅黑" panose="020B0503020204020204" pitchFamily="34" charset="-122"/>
                <a:cs typeface="Times New Roman" pitchFamily="18" charset="0"/>
              </a:rPr>
              <a:t> </a:t>
            </a:r>
          </a:p>
          <a:p>
            <a:pPr algn="ctr"/>
            <a:r>
              <a:rPr lang="en-US" altLang="zh-CN" sz="2800" dirty="0" err="1">
                <a:latin typeface="Times New Roman" pitchFamily="18" charset="0"/>
                <a:ea typeface="微软雅黑" panose="020B0503020204020204" pitchFamily="34" charset="-122"/>
                <a:cs typeface="Times New Roman" pitchFamily="18" charset="0"/>
              </a:rPr>
              <a:t>tặc</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1" name="Oval 5"/>
          <p:cNvSpPr>
            <a:spLocks noChangeArrowheads="1"/>
          </p:cNvSpPr>
          <p:nvPr/>
        </p:nvSpPr>
        <p:spPr bwMode="auto">
          <a:xfrm>
            <a:off x="1134003" y="3537605"/>
            <a:ext cx="1266985" cy="1244362"/>
          </a:xfrm>
          <a:prstGeom prst="ellipse">
            <a:avLst/>
          </a:prstGeom>
          <a:solidFill>
            <a:schemeClr val="accent1"/>
          </a:solidFill>
          <a:ln w="9525" algn="ctr">
            <a:noFill/>
            <a:round/>
          </a:ln>
        </p:spPr>
        <p:txBody>
          <a:bodyPr wrap="none" anchor="ctr"/>
          <a:lstStyle/>
          <a:p>
            <a:pPr algn="ctr"/>
            <a:r>
              <a:rPr lang="en-US" altLang="zh-CN" sz="2800" dirty="0" err="1">
                <a:latin typeface="Times New Roman" pitchFamily="18" charset="0"/>
                <a:ea typeface="微软雅黑" panose="020B0503020204020204" pitchFamily="34" charset="-122"/>
                <a:cs typeface="Times New Roman" pitchFamily="18" charset="0"/>
              </a:rPr>
              <a:t>Sơn</a:t>
            </a:r>
            <a:r>
              <a:rPr lang="en-US" altLang="zh-CN" sz="2800" dirty="0">
                <a:latin typeface="Times New Roman" pitchFamily="18" charset="0"/>
                <a:ea typeface="微软雅黑" panose="020B0503020204020204" pitchFamily="34" charset="-122"/>
                <a:cs typeface="Times New Roman" pitchFamily="18" charset="0"/>
              </a:rPr>
              <a:t> </a:t>
            </a:r>
          </a:p>
          <a:p>
            <a:pPr algn="ctr"/>
            <a:r>
              <a:rPr lang="en-US" altLang="zh-CN" sz="2800" dirty="0" err="1">
                <a:latin typeface="Times New Roman" pitchFamily="18" charset="0"/>
                <a:ea typeface="微软雅黑" panose="020B0503020204020204" pitchFamily="34" charset="-122"/>
                <a:cs typeface="Times New Roman" pitchFamily="18" charset="0"/>
              </a:rPr>
              <a:t>hà</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2" name="Oval 30"/>
          <p:cNvSpPr>
            <a:spLocks noChangeArrowheads="1"/>
          </p:cNvSpPr>
          <p:nvPr/>
        </p:nvSpPr>
        <p:spPr bwMode="auto">
          <a:xfrm>
            <a:off x="6585609" y="3619741"/>
            <a:ext cx="1305716" cy="1244362"/>
          </a:xfrm>
          <a:prstGeom prst="ellipse">
            <a:avLst/>
          </a:prstGeom>
          <a:solidFill>
            <a:schemeClr val="accent2"/>
          </a:solidFill>
          <a:ln w="9525" algn="ctr">
            <a:noFill/>
            <a:round/>
          </a:ln>
        </p:spPr>
        <p:txBody>
          <a:bodyPr wrap="none" anchor="ctr"/>
          <a:lstStyle/>
          <a:p>
            <a:pPr algn="ctr"/>
            <a:r>
              <a:rPr lang="en-US" altLang="zh-CN" sz="2800" dirty="0" err="1" smtClean="0">
                <a:latin typeface="Times New Roman" pitchFamily="18" charset="0"/>
                <a:ea typeface="微软雅黑" panose="020B0503020204020204" pitchFamily="34" charset="-122"/>
                <a:cs typeface="Times New Roman" pitchFamily="18" charset="0"/>
              </a:rPr>
              <a:t>Sơn</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tự</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3" name="Oval 10"/>
          <p:cNvSpPr>
            <a:spLocks noChangeArrowheads="1"/>
          </p:cNvSpPr>
          <p:nvPr/>
        </p:nvSpPr>
        <p:spPr bwMode="auto">
          <a:xfrm>
            <a:off x="2123769" y="2303639"/>
            <a:ext cx="1278502" cy="1244360"/>
          </a:xfrm>
          <a:prstGeom prst="ellipse">
            <a:avLst/>
          </a:prstGeom>
          <a:solidFill>
            <a:schemeClr val="accent2"/>
          </a:solidFill>
          <a:ln w="9525" algn="ctr">
            <a:noFill/>
            <a:round/>
          </a:ln>
        </p:spPr>
        <p:txBody>
          <a:bodyPr wrap="none" anchor="ctr"/>
          <a:lstStyle/>
          <a:p>
            <a:pPr algn="ctr"/>
            <a:r>
              <a:rPr lang="en-US" altLang="zh-CN" sz="2800" dirty="0" err="1">
                <a:latin typeface="Times New Roman" pitchFamily="18" charset="0"/>
                <a:ea typeface="微软雅黑" panose="020B0503020204020204" pitchFamily="34" charset="-122"/>
                <a:cs typeface="Times New Roman" pitchFamily="18" charset="0"/>
              </a:rPr>
              <a:t>Giang</a:t>
            </a:r>
            <a:r>
              <a:rPr lang="en-US" altLang="zh-CN" sz="2800" dirty="0">
                <a:latin typeface="Times New Roman" pitchFamily="18" charset="0"/>
                <a:ea typeface="微软雅黑" panose="020B0503020204020204" pitchFamily="34" charset="-122"/>
                <a:cs typeface="Times New Roman" pitchFamily="18" charset="0"/>
              </a:rPr>
              <a:t> </a:t>
            </a:r>
          </a:p>
          <a:p>
            <a:pPr algn="ctr"/>
            <a:r>
              <a:rPr lang="en-US" altLang="zh-CN" sz="2800" dirty="0" err="1">
                <a:latin typeface="Times New Roman" pitchFamily="18" charset="0"/>
                <a:ea typeface="微软雅黑" panose="020B0503020204020204" pitchFamily="34" charset="-122"/>
                <a:cs typeface="Times New Roman" pitchFamily="18" charset="0"/>
              </a:rPr>
              <a:t>sơn</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14" name="Oval 15"/>
          <p:cNvSpPr>
            <a:spLocks noChangeArrowheads="1"/>
          </p:cNvSpPr>
          <p:nvPr/>
        </p:nvSpPr>
        <p:spPr bwMode="auto">
          <a:xfrm>
            <a:off x="5818337" y="2461987"/>
            <a:ext cx="1534544" cy="1244362"/>
          </a:xfrm>
          <a:prstGeom prst="ellipse">
            <a:avLst/>
          </a:prstGeom>
          <a:solidFill>
            <a:schemeClr val="accent1"/>
          </a:solidFill>
          <a:ln w="9525" algn="ctr">
            <a:noFill/>
            <a:round/>
          </a:ln>
        </p:spPr>
        <p:txBody>
          <a:bodyPr wrap="none" anchor="ctr"/>
          <a:lstStyle/>
          <a:p>
            <a:pPr algn="ctr"/>
            <a:r>
              <a:rPr lang="en-US" altLang="zh-CN" sz="2800" dirty="0" err="1" smtClean="0">
                <a:latin typeface="Times New Roman" pitchFamily="18" charset="0"/>
                <a:ea typeface="微软雅黑" panose="020B0503020204020204" pitchFamily="34" charset="-122"/>
                <a:cs typeface="Times New Roman" pitchFamily="18" charset="0"/>
              </a:rPr>
              <a:t>Sơn</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Tinh</a:t>
            </a:r>
            <a:endParaRPr lang="en-US" altLang="zh-CN" sz="2800" dirty="0">
              <a:latin typeface="Times New Roman" pitchFamily="18" charset="0"/>
              <a:ea typeface="微软雅黑" panose="020B0503020204020204" pitchFamily="34" charset="-122"/>
              <a:cs typeface="Times New Roman" pitchFamily="18" charset="0"/>
            </a:endParaRPr>
          </a:p>
        </p:txBody>
      </p:sp>
      <p:sp>
        <p:nvSpPr>
          <p:cNvPr id="22" name="Oval 44"/>
          <p:cNvSpPr>
            <a:spLocks noChangeArrowheads="1"/>
          </p:cNvSpPr>
          <p:nvPr/>
        </p:nvSpPr>
        <p:spPr bwMode="gray">
          <a:xfrm>
            <a:off x="4004502" y="3706349"/>
            <a:ext cx="1313274" cy="1297972"/>
          </a:xfrm>
          <a:prstGeom prst="ellipse">
            <a:avLst/>
          </a:prstGeom>
          <a:solidFill>
            <a:schemeClr val="accent1"/>
          </a:solidFill>
          <a:ln w="9525" algn="ctr">
            <a:noFill/>
            <a:round/>
          </a:ln>
        </p:spPr>
        <p:txBody>
          <a:bodyPr wrap="none" anchor="ctr"/>
          <a:lstStyle/>
          <a:p>
            <a:pPr algn="ctr"/>
            <a:r>
              <a:rPr lang="en-US" altLang="zh-CN" sz="2800" b="1" dirty="0" err="1">
                <a:solidFill>
                  <a:srgbClr val="7030A0"/>
                </a:solidFill>
                <a:latin typeface="Times New Roman" pitchFamily="18" charset="0"/>
                <a:ea typeface="微软雅黑" panose="020B0503020204020204" pitchFamily="34" charset="-122"/>
                <a:cs typeface="Times New Roman" pitchFamily="18" charset="0"/>
              </a:rPr>
              <a:t>Sơn</a:t>
            </a:r>
            <a:endParaRPr lang="zh-CN" altLang="en-US" sz="2800" b="1" dirty="0">
              <a:solidFill>
                <a:srgbClr val="7030A0"/>
              </a:solidFill>
              <a:latin typeface="Times New Roman" pitchFamily="18" charset="0"/>
              <a:ea typeface="微软雅黑" panose="020B0503020204020204" pitchFamily="34" charset="-122"/>
              <a:cs typeface="Times New Roman" pitchFamily="18" charset="0"/>
            </a:endParaRPr>
          </a:p>
        </p:txBody>
      </p:sp>
      <p:sp>
        <p:nvSpPr>
          <p:cNvPr id="23" name="Rectangle 22"/>
          <p:cNvSpPr/>
          <p:nvPr/>
        </p:nvSpPr>
        <p:spPr>
          <a:xfrm>
            <a:off x="419101" y="304800"/>
            <a:ext cx="8220074" cy="1077218"/>
          </a:xfrm>
          <a:prstGeom prst="rect">
            <a:avLst/>
          </a:prstGeom>
        </p:spPr>
        <p:txBody>
          <a:bodyPr wrap="square">
            <a:spAutoFit/>
          </a:bodyPr>
          <a:lstStyle/>
          <a:p>
            <a:pPr algn="ctr"/>
            <a:r>
              <a:rPr lang="en-US" sz="3200" dirty="0" err="1">
                <a:effectLst>
                  <a:glow rad="101600">
                    <a:schemeClr val="accent4">
                      <a:satMod val="175000"/>
                      <a:alpha val="40000"/>
                    </a:schemeClr>
                  </a:glow>
                </a:effectLst>
                <a:latin typeface="Times New Roman" pitchFamily="18" charset="0"/>
                <a:cs typeface="Times New Roman" pitchFamily="18" charset="0"/>
              </a:rPr>
              <a:t>Thi</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tìm</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nhanh</a:t>
            </a:r>
            <a:r>
              <a:rPr lang="en-US" sz="3200" dirty="0">
                <a:effectLst>
                  <a:glow rad="101600">
                    <a:schemeClr val="accent4">
                      <a:satMod val="175000"/>
                      <a:alpha val="40000"/>
                    </a:schemeClr>
                  </a:glow>
                </a:effectLst>
                <a:latin typeface="Times New Roman" pitchFamily="18" charset="0"/>
                <a:cs typeface="Times New Roman" pitchFamily="18" charset="0"/>
              </a:rPr>
              <a:t> </a:t>
            </a:r>
          </a:p>
          <a:p>
            <a:pPr algn="ctr"/>
            <a:r>
              <a:rPr lang="en-US" sz="3200" dirty="0" err="1">
                <a:effectLst>
                  <a:glow rad="101600">
                    <a:schemeClr val="accent4">
                      <a:satMod val="175000"/>
                      <a:alpha val="40000"/>
                    </a:schemeClr>
                  </a:glow>
                </a:effectLst>
                <a:latin typeface="Times New Roman" pitchFamily="18" charset="0"/>
                <a:cs typeface="Times New Roman" pitchFamily="18" charset="0"/>
              </a:rPr>
              <a:t>Từ</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ghép</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Hán</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Việt</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có</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yếu</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tố</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Hán</a:t>
            </a:r>
            <a:r>
              <a:rPr lang="en-US" sz="3200" dirty="0">
                <a:effectLst>
                  <a:glow rad="101600">
                    <a:schemeClr val="accent4">
                      <a:satMod val="175000"/>
                      <a:alpha val="40000"/>
                    </a:schemeClr>
                  </a:glow>
                </a:effectLst>
                <a:latin typeface="Times New Roman" pitchFamily="18" charset="0"/>
                <a:cs typeface="Times New Roman" pitchFamily="18" charset="0"/>
              </a:rPr>
              <a:t> </a:t>
            </a:r>
            <a:r>
              <a:rPr lang="en-US" sz="3200" dirty="0" err="1">
                <a:effectLst>
                  <a:glow rad="101600">
                    <a:schemeClr val="accent4">
                      <a:satMod val="175000"/>
                      <a:alpha val="40000"/>
                    </a:schemeClr>
                  </a:glow>
                </a:effectLst>
                <a:latin typeface="Times New Roman" pitchFamily="18" charset="0"/>
                <a:cs typeface="Times New Roman" pitchFamily="18" charset="0"/>
              </a:rPr>
              <a:t>Việt</a:t>
            </a:r>
            <a:endParaRPr lang="en-US" sz="3200" dirty="0">
              <a:effectLst>
                <a:glow rad="101600">
                  <a:schemeClr val="accent4">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697543449"/>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4"/>
          <p:cNvSpPr txBox="1"/>
          <p:nvPr/>
        </p:nvSpPr>
        <p:spPr>
          <a:xfrm>
            <a:off x="847042" y="143000"/>
            <a:ext cx="7307106" cy="646331"/>
          </a:xfrm>
          <a:prstGeom prst="rect">
            <a:avLst/>
          </a:prstGeom>
          <a:noFill/>
        </p:spPr>
        <p:txBody>
          <a:bodyPr wrap="square" rtlCol="0">
            <a:spAutoFit/>
          </a:bodyPr>
          <a:lstStyle/>
          <a:p>
            <a:pPr algn="ctr"/>
            <a:r>
              <a:rPr lang="en-US" altLang="zh-CN" sz="3600" dirty="0">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rPr>
              <a:t>Ai </a:t>
            </a:r>
            <a:r>
              <a:rPr lang="en-US" altLang="zh-CN" sz="3600" dirty="0" err="1">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rPr>
              <a:t>tinh</a:t>
            </a:r>
            <a:r>
              <a:rPr lang="en-US" altLang="zh-CN" sz="3600" dirty="0">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3600" dirty="0" err="1">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rPr>
              <a:t>mắt</a:t>
            </a:r>
            <a:r>
              <a:rPr lang="en-US" altLang="zh-CN" sz="3600" dirty="0">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3600" dirty="0" err="1">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rPr>
              <a:t>hơn</a:t>
            </a:r>
            <a:r>
              <a:rPr lang="en-US" altLang="zh-CN" sz="3600" dirty="0">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rPr>
              <a:t>?</a:t>
            </a:r>
            <a:endParaRPr lang="zh-CN" altLang="en-US" sz="3600" dirty="0">
              <a:solidFill>
                <a:schemeClr val="tx1">
                  <a:lumMod val="75000"/>
                  <a:lumOff val="25000"/>
                </a:schemeClr>
              </a:solidFill>
              <a:effectLst>
                <a:glow rad="139700">
                  <a:schemeClr val="accent4">
                    <a:satMod val="175000"/>
                    <a:alpha val="40000"/>
                  </a:schemeClr>
                </a:glow>
              </a:effectLst>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0" y="685240"/>
            <a:ext cx="9144000" cy="4401205"/>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Lúc bấy giờ Triệu Đà làm chúa đất Nam Hải. Mấy lần Đà đem quân sang cướp đất Âu Lạc, nhưng vì An Dương Vương có nỏ thần, quân Nam Hải bị giết hại rất nhiều, nên Đà đành cố thủ đợi cơ hội khác. Triệu Đà thấy dùng binh không lợi, bèn xin giảng hòa với An Dương Vương, và sai con trai là Trọng Thủy sang cầu thân, nhưng chú ý tìm cách phá chiếc nỏ thần.</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những ngày đi lại để kết tình hòa hiếu, Trọng Thủy gặp được Mỵ Châu, một thiếu nữ mày ngài mắt phượng, nhan sắc tuyệt trần, con gái yêu của An Dương Vương</a:t>
            </a:r>
            <a:r>
              <a:rPr lang="en-US" sz="2800" dirty="0">
                <a:latin typeface="Times New Roman" pitchFamily="18" charset="0"/>
                <a:cs typeface="Times New Roman" pitchFamily="18" charset="0"/>
              </a:rPr>
              <a:t>.</a:t>
            </a:r>
          </a:p>
        </p:txBody>
      </p:sp>
      <p:sp>
        <p:nvSpPr>
          <p:cNvPr id="5" name="Cloud 4"/>
          <p:cNvSpPr/>
          <p:nvPr/>
        </p:nvSpPr>
        <p:spPr>
          <a:xfrm>
            <a:off x="1695547" y="978651"/>
            <a:ext cx="6348735" cy="3011456"/>
          </a:xfrm>
          <a:prstGeom prst="cloud">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Times New Roman" pitchFamily="18" charset="0"/>
                <a:cs typeface="Times New Roman" pitchFamily="18" charset="0"/>
              </a:rPr>
              <a:t>Đọc đoạn văn sau đây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ai</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tìm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hơn</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những từ ngữ Hán Việt góp phần tạo sắc thái cổ xưa.</a:t>
            </a:r>
            <a:endParaRPr lang="en-US" sz="3000" dirty="0">
              <a:latin typeface="Times New Roman" pitchFamily="18" charset="0"/>
              <a:cs typeface="Times New Roman" pitchFamily="18" charset="0"/>
            </a:endParaRPr>
          </a:p>
        </p:txBody>
      </p:sp>
      <p:cxnSp>
        <p:nvCxnSpPr>
          <p:cNvPr id="6" name="Straight Connector 5"/>
          <p:cNvCxnSpPr/>
          <p:nvPr/>
        </p:nvCxnSpPr>
        <p:spPr>
          <a:xfrm>
            <a:off x="1348028" y="2841671"/>
            <a:ext cx="14585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93025" y="3250785"/>
            <a:ext cx="1218144"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79891" y="4101337"/>
            <a:ext cx="1218144"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65650" y="4587889"/>
            <a:ext cx="3046627"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758" y="2407375"/>
            <a:ext cx="983781"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95547" y="2421587"/>
            <a:ext cx="10472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79013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FB19DBEC-7A9F-41F2-8870-BE3034FEDFDF}"/>
              </a:ext>
            </a:extLst>
          </p:cNvPr>
          <p:cNvPicPr>
            <a:picLocks noChangeAspect="1"/>
          </p:cNvPicPr>
          <p:nvPr/>
        </p:nvPicPr>
        <p:blipFill>
          <a:blip r:embed="rId3" cstate="print"/>
          <a:stretch>
            <a:fillRect/>
          </a:stretch>
        </p:blipFill>
        <p:spPr>
          <a:xfrm>
            <a:off x="1662" y="2385"/>
            <a:ext cx="9144019" cy="5144599"/>
          </a:xfrm>
          <a:prstGeom prst="rect">
            <a:avLst/>
          </a:prstGeom>
        </p:spPr>
      </p:pic>
      <p:sp>
        <p:nvSpPr>
          <p:cNvPr id="2" name="矩形 1">
            <a:extLst>
              <a:ext uri="{FF2B5EF4-FFF2-40B4-BE49-F238E27FC236}">
                <a16:creationId xmlns="" xmlns:a16="http://schemas.microsoft.com/office/drawing/2014/main" id="{1B60A75C-2AEC-433B-8B60-6734BC4395E1}"/>
              </a:ext>
            </a:extLst>
          </p:cNvPr>
          <p:cNvSpPr/>
          <p:nvPr/>
        </p:nvSpPr>
        <p:spPr>
          <a:xfrm>
            <a:off x="0" y="262926"/>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455956" y="1919521"/>
            <a:ext cx="1068818" cy="1068817"/>
            <a:chOff x="4353170" y="1223943"/>
            <a:chExt cx="1068877" cy="1068876"/>
          </a:xfrm>
        </p:grpSpPr>
        <p:sp>
          <p:nvSpPr>
            <p:cNvPr id="4" name="Freeform: Shape 2"/>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1" name="Freeform: Shape 9"/>
            <p:cNvSpPr>
              <a:spLocks/>
            </p:cNvSpPr>
            <p:nvPr/>
          </p:nvSpPr>
          <p:spPr bwMode="auto">
            <a:xfrm>
              <a:off x="4926443" y="1790435"/>
              <a:ext cx="186776"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sz="3200" b="1" dirty="0">
                  <a:latin typeface="Times New Roman" pitchFamily="18" charset="0"/>
                  <a:cs typeface="Times New Roman" pitchFamily="18" charset="0"/>
                </a:rPr>
                <a:t>I.</a:t>
              </a:r>
              <a:endParaRPr lang="id-ID" sz="3200" b="1" dirty="0">
                <a:latin typeface="Times New Roman" pitchFamily="18" charset="0"/>
                <a:cs typeface="Times New Roman" pitchFamily="18" charset="0"/>
              </a:endParaRPr>
            </a:p>
          </p:txBody>
        </p:sp>
      </p:grpSp>
      <p:grpSp>
        <p:nvGrpSpPr>
          <p:cNvPr id="24" name="组合 23"/>
          <p:cNvGrpSpPr/>
          <p:nvPr/>
        </p:nvGrpSpPr>
        <p:grpSpPr>
          <a:xfrm>
            <a:off x="4146217" y="2729925"/>
            <a:ext cx="1190103" cy="1069434"/>
            <a:chOff x="3997521" y="2054896"/>
            <a:chExt cx="1190169" cy="1069493"/>
          </a:xfrm>
        </p:grpSpPr>
        <p:sp>
          <p:nvSpPr>
            <p:cNvPr id="7" name="Freeform: Shape 5"/>
            <p:cNvSpPr>
              <a:spLocks/>
            </p:cNvSpPr>
            <p:nvPr/>
          </p:nvSpPr>
          <p:spPr bwMode="auto">
            <a:xfrm>
              <a:off x="4118197" y="2054896"/>
              <a:ext cx="1069493" cy="1069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3"/>
            </a:solidFill>
            <a:ln w="19050">
              <a:solidFill>
                <a:schemeClr val="bg1"/>
              </a:solidFill>
            </a:ln>
            <a:effectLst/>
          </p:spPr>
          <p:txBody>
            <a:bodyPr anchor="ctr"/>
            <a:lstStyle/>
            <a:p>
              <a:pPr algn="ctr"/>
              <a:r>
                <a:rPr lang="en-US" sz="3200" b="1" dirty="0" smtClean="0">
                  <a:latin typeface="Times New Roman" panose="02020603050405020304" pitchFamily="18" charset="0"/>
                  <a:cs typeface="Times New Roman" panose="02020603050405020304" pitchFamily="18" charset="0"/>
                </a:rPr>
                <a:t>IV.</a:t>
              </a:r>
              <a:endParaRPr sz="3200" b="1" dirty="0">
                <a:latin typeface="Times New Roman" panose="02020603050405020304" pitchFamily="18" charset="0"/>
                <a:cs typeface="Times New Roman" panose="02020603050405020304" pitchFamily="18" charset="0"/>
              </a:endParaRPr>
            </a:p>
          </p:txBody>
        </p:sp>
        <p:sp>
          <p:nvSpPr>
            <p:cNvPr id="18" name="Freeform: Shape 16"/>
            <p:cNvSpPr>
              <a:spLocks/>
            </p:cNvSpPr>
            <p:nvPr/>
          </p:nvSpPr>
          <p:spPr bwMode="auto">
            <a:xfrm>
              <a:off x="3997521" y="2589642"/>
              <a:ext cx="187393" cy="20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endParaRPr lang="id-ID" b="1" dirty="0">
                <a:solidFill>
                  <a:srgbClr val="FFFFFF"/>
                </a:solidFill>
                <a:latin typeface="Times New Roman" pitchFamily="18" charset="0"/>
                <a:cs typeface="Times New Roman" pitchFamily="18" charset="0"/>
              </a:endParaRPr>
            </a:p>
          </p:txBody>
        </p:sp>
      </p:grpSp>
      <p:grpSp>
        <p:nvGrpSpPr>
          <p:cNvPr id="23" name="组合 22"/>
          <p:cNvGrpSpPr/>
          <p:nvPr/>
        </p:nvGrpSpPr>
        <p:grpSpPr>
          <a:xfrm>
            <a:off x="4288817" y="1911628"/>
            <a:ext cx="1020060" cy="1068817"/>
            <a:chOff x="5162533" y="1223943"/>
            <a:chExt cx="1069494" cy="1068876"/>
          </a:xfrm>
        </p:grpSpPr>
        <p:sp>
          <p:nvSpPr>
            <p:cNvPr id="5" name="Freeform: Shape 3"/>
            <p:cNvSpPr>
              <a:spLocks/>
            </p:cNvSpPr>
            <p:nvPr/>
          </p:nvSpPr>
          <p:spPr bwMode="auto">
            <a:xfrm>
              <a:off x="5162533" y="1223943"/>
              <a:ext cx="1069494"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2"/>
            </a:solidFill>
            <a:ln w="19050">
              <a:solidFill>
                <a:schemeClr val="bg1"/>
              </a:solidFill>
            </a:ln>
            <a:effectLst/>
          </p:spPr>
          <p:txBody>
            <a:bodyPr anchor="ctr"/>
            <a:lstStyle/>
            <a:p>
              <a:pPr algn="ctr"/>
              <a:endParaRPr sz="1280"/>
            </a:p>
          </p:txBody>
        </p:sp>
        <p:sp>
          <p:nvSpPr>
            <p:cNvPr id="21" name="Freeform: Shape 19"/>
            <p:cNvSpPr>
              <a:spLocks/>
            </p:cNvSpPr>
            <p:nvPr/>
          </p:nvSpPr>
          <p:spPr bwMode="auto">
            <a:xfrm>
              <a:off x="5686134" y="1781643"/>
              <a:ext cx="187393"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en-US" sz="3200" b="1" dirty="0">
                  <a:latin typeface="Times New Roman" pitchFamily="18" charset="0"/>
                  <a:cs typeface="Times New Roman" pitchFamily="18" charset="0"/>
                </a:rPr>
                <a:t>II.</a:t>
              </a:r>
              <a:endParaRPr lang="id-ID" sz="3200" b="1" dirty="0">
                <a:latin typeface="Times New Roman" pitchFamily="18" charset="0"/>
                <a:cs typeface="Times New Roman" pitchFamily="18" charset="0"/>
              </a:endParaRPr>
            </a:p>
          </p:txBody>
        </p:sp>
      </p:grpSp>
      <p:sp>
        <p:nvSpPr>
          <p:cNvPr id="29" name="矩形 28">
            <a:extLst>
              <a:ext uri="{FF2B5EF4-FFF2-40B4-BE49-F238E27FC236}">
                <a16:creationId xmlns="" xmlns:a16="http://schemas.microsoft.com/office/drawing/2014/main" id="{47FDAD7C-ABFA-455D-99A2-B3C854211BC8}"/>
              </a:ext>
            </a:extLst>
          </p:cNvPr>
          <p:cNvSpPr/>
          <p:nvPr/>
        </p:nvSpPr>
        <p:spPr>
          <a:xfrm>
            <a:off x="19634" y="1779808"/>
            <a:ext cx="3330348" cy="930992"/>
          </a:xfrm>
          <a:prstGeom prst="rect">
            <a:avLst/>
          </a:prstGeom>
        </p:spPr>
        <p:txBody>
          <a:bodyPr wrap="square" lIns="68550" tIns="34274" rIns="68550" bIns="34274">
            <a:spAutoFit/>
          </a:bodyPr>
          <a:lstStyle/>
          <a:p>
            <a:pPr algn="ctr"/>
            <a:r>
              <a:rPr lang="en-US" altLang="zh-CN" sz="2800" dirty="0" err="1">
                <a:latin typeface="Times New Roman" pitchFamily="18" charset="0"/>
                <a:ea typeface="微软雅黑" panose="020B0503020204020204" pitchFamily="34" charset="-122"/>
                <a:cs typeface="Times New Roman" pitchFamily="18" charset="0"/>
              </a:rPr>
              <a:t>Đơn</a:t>
            </a:r>
            <a:r>
              <a:rPr lang="en-US" altLang="zh-CN" sz="2800" dirty="0">
                <a:latin typeface="Times New Roman" pitchFamily="18" charset="0"/>
                <a:ea typeface="微软雅黑" panose="020B0503020204020204" pitchFamily="34" charset="-122"/>
                <a:cs typeface="Times New Roman" pitchFamily="18" charset="0"/>
              </a:rPr>
              <a:t> </a:t>
            </a:r>
            <a:r>
              <a:rPr lang="en-US" altLang="zh-CN" sz="2800" dirty="0" err="1">
                <a:latin typeface="Times New Roman" pitchFamily="18" charset="0"/>
                <a:ea typeface="微软雅黑" panose="020B0503020204020204" pitchFamily="34" charset="-122"/>
                <a:cs typeface="Times New Roman" pitchFamily="18" charset="0"/>
              </a:rPr>
              <a:t>vị</a:t>
            </a:r>
            <a:r>
              <a:rPr lang="en-US" altLang="zh-CN" sz="2800" dirty="0">
                <a:latin typeface="Times New Roman" pitchFamily="18" charset="0"/>
                <a:ea typeface="微软雅黑" panose="020B0503020204020204" pitchFamily="34" charset="-122"/>
                <a:cs typeface="Times New Roman" pitchFamily="18" charset="0"/>
              </a:rPr>
              <a:t> </a:t>
            </a:r>
            <a:r>
              <a:rPr lang="en-US" altLang="zh-CN" sz="2800" dirty="0" err="1">
                <a:latin typeface="Times New Roman" pitchFamily="18" charset="0"/>
                <a:ea typeface="微软雅黑" panose="020B0503020204020204" pitchFamily="34" charset="-122"/>
                <a:cs typeface="Times New Roman" pitchFamily="18" charset="0"/>
              </a:rPr>
              <a:t>cấu</a:t>
            </a:r>
            <a:r>
              <a:rPr lang="en-US" altLang="zh-CN" sz="2800" dirty="0">
                <a:latin typeface="Times New Roman" pitchFamily="18" charset="0"/>
                <a:ea typeface="微软雅黑" panose="020B0503020204020204" pitchFamily="34" charset="-122"/>
                <a:cs typeface="Times New Roman" pitchFamily="18" charset="0"/>
              </a:rPr>
              <a:t> </a:t>
            </a:r>
            <a:r>
              <a:rPr lang="en-US" altLang="zh-CN" sz="2800" dirty="0" err="1">
                <a:latin typeface="Times New Roman" pitchFamily="18" charset="0"/>
                <a:ea typeface="微软雅黑" panose="020B0503020204020204" pitchFamily="34" charset="-122"/>
                <a:cs typeface="Times New Roman" pitchFamily="18" charset="0"/>
              </a:rPr>
              <a:t>tạo</a:t>
            </a:r>
            <a:r>
              <a:rPr lang="en-US" altLang="zh-CN" sz="2800" dirty="0">
                <a:latin typeface="Times New Roman" pitchFamily="18" charset="0"/>
                <a:ea typeface="微软雅黑" panose="020B0503020204020204" pitchFamily="34" charset="-122"/>
                <a:cs typeface="Times New Roman" pitchFamily="18" charset="0"/>
              </a:rPr>
              <a:t> </a:t>
            </a:r>
            <a:r>
              <a:rPr lang="en-US" altLang="zh-CN" sz="2800" dirty="0" err="1">
                <a:latin typeface="Times New Roman" pitchFamily="18" charset="0"/>
                <a:ea typeface="微软雅黑" panose="020B0503020204020204" pitchFamily="34" charset="-122"/>
                <a:cs typeface="Times New Roman" pitchFamily="18" charset="0"/>
              </a:rPr>
              <a:t>từ</a:t>
            </a:r>
            <a:r>
              <a:rPr lang="en-US" altLang="zh-CN" sz="2800" dirty="0">
                <a:latin typeface="Times New Roman" pitchFamily="18" charset="0"/>
                <a:ea typeface="微软雅黑" panose="020B0503020204020204" pitchFamily="34" charset="-122"/>
                <a:cs typeface="Times New Roman" pitchFamily="18" charset="0"/>
              </a:rPr>
              <a:t> </a:t>
            </a:r>
            <a:r>
              <a:rPr lang="en-US" altLang="zh-CN" sz="2800" dirty="0" err="1">
                <a:latin typeface="Times New Roman" pitchFamily="18" charset="0"/>
                <a:ea typeface="微软雅黑" panose="020B0503020204020204" pitchFamily="34" charset="-122"/>
                <a:cs typeface="Times New Roman" pitchFamily="18" charset="0"/>
              </a:rPr>
              <a:t>Hán</a:t>
            </a:r>
            <a:r>
              <a:rPr lang="en-US" altLang="zh-CN" sz="2800" dirty="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Việt</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Tự</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học</a:t>
            </a:r>
            <a:r>
              <a:rPr lang="en-US" altLang="zh-CN" sz="2800" dirty="0" smtClean="0">
                <a:latin typeface="Times New Roman" pitchFamily="18" charset="0"/>
                <a:ea typeface="微软雅黑" panose="020B0503020204020204" pitchFamily="34" charset="-122"/>
                <a:cs typeface="Times New Roman" pitchFamily="18" charset="0"/>
              </a:rPr>
              <a:t> </a:t>
            </a:r>
            <a:r>
              <a:rPr lang="en-US" altLang="zh-CN" sz="2800" dirty="0" err="1" smtClean="0">
                <a:latin typeface="Times New Roman" pitchFamily="18" charset="0"/>
                <a:ea typeface="微软雅黑" panose="020B0503020204020204" pitchFamily="34" charset="-122"/>
                <a:cs typeface="Times New Roman" pitchFamily="18" charset="0"/>
              </a:rPr>
              <a:t>có</a:t>
            </a:r>
            <a:r>
              <a:rPr lang="en-US" altLang="zh-CN" sz="2800" dirty="0" smtClean="0">
                <a:latin typeface="Times New Roman" pitchFamily="18" charset="0"/>
                <a:ea typeface="微软雅黑" panose="020B0503020204020204" pitchFamily="34" charset="-122"/>
                <a:cs typeface="Times New Roman" pitchFamily="18" charset="0"/>
              </a:rPr>
              <a:t> HD)</a:t>
            </a:r>
            <a:endParaRPr lang="zh-CN" altLang="en-US" sz="2800" dirty="0">
              <a:latin typeface="Times New Roman" pitchFamily="18" charset="0"/>
              <a:ea typeface="微软雅黑" panose="020B0503020204020204" pitchFamily="34" charset="-122"/>
              <a:cs typeface="Times New Roman" pitchFamily="18" charset="0"/>
            </a:endParaRPr>
          </a:p>
        </p:txBody>
      </p:sp>
      <p:sp>
        <p:nvSpPr>
          <p:cNvPr id="30" name="矩形 29">
            <a:extLst>
              <a:ext uri="{FF2B5EF4-FFF2-40B4-BE49-F238E27FC236}">
                <a16:creationId xmlns="" xmlns:a16="http://schemas.microsoft.com/office/drawing/2014/main" id="{8648C78C-AC44-4DC0-8D5A-AA87C41F1651}"/>
              </a:ext>
            </a:extLst>
          </p:cNvPr>
          <p:cNvSpPr/>
          <p:nvPr/>
        </p:nvSpPr>
        <p:spPr>
          <a:xfrm>
            <a:off x="5506271" y="1911628"/>
            <a:ext cx="3076744" cy="645529"/>
          </a:xfrm>
          <a:prstGeom prst="rect">
            <a:avLst/>
          </a:prstGeom>
        </p:spPr>
        <p:txBody>
          <a:bodyPr wrap="none" lIns="68550" tIns="34274" rIns="68550" bIns="34274">
            <a:spAutoFit/>
          </a:bodyPr>
          <a:lstStyle/>
          <a:p>
            <a:pPr>
              <a:lnSpc>
                <a:spcPct val="130000"/>
              </a:lnSpc>
              <a:defRPr/>
            </a:pPr>
            <a:r>
              <a:rPr lang="en-US" altLang="zh-CN" sz="3200" kern="100" dirty="0" err="1">
                <a:solidFill>
                  <a:srgbClr val="C00000"/>
                </a:solidFill>
                <a:latin typeface="Times New Roman" pitchFamily="18" charset="0"/>
                <a:ea typeface="微软雅黑" panose="020B0503020204020204" pitchFamily="34" charset="-122"/>
                <a:cs typeface="Times New Roman" pitchFamily="18" charset="0"/>
              </a:rPr>
              <a:t>Từ</a:t>
            </a:r>
            <a:r>
              <a:rPr lang="en-US" altLang="zh-CN" sz="3200" kern="100" dirty="0">
                <a:solidFill>
                  <a:srgbClr val="C00000"/>
                </a:solidFill>
                <a:latin typeface="Times New Roman" pitchFamily="18" charset="0"/>
                <a:ea typeface="微软雅黑" panose="020B0503020204020204" pitchFamily="34" charset="-122"/>
                <a:cs typeface="Times New Roman" pitchFamily="18" charset="0"/>
              </a:rPr>
              <a:t> </a:t>
            </a:r>
            <a:r>
              <a:rPr lang="en-US" altLang="zh-CN" sz="3200" kern="100" dirty="0" err="1">
                <a:solidFill>
                  <a:srgbClr val="C00000"/>
                </a:solidFill>
                <a:latin typeface="Times New Roman" pitchFamily="18" charset="0"/>
                <a:ea typeface="微软雅黑" panose="020B0503020204020204" pitchFamily="34" charset="-122"/>
                <a:cs typeface="Times New Roman" pitchFamily="18" charset="0"/>
              </a:rPr>
              <a:t>ghép</a:t>
            </a:r>
            <a:r>
              <a:rPr lang="en-US" altLang="zh-CN" sz="3200" kern="100" dirty="0">
                <a:solidFill>
                  <a:srgbClr val="C00000"/>
                </a:solidFill>
                <a:latin typeface="Times New Roman" pitchFamily="18" charset="0"/>
                <a:ea typeface="微软雅黑" panose="020B0503020204020204" pitchFamily="34" charset="-122"/>
                <a:cs typeface="Times New Roman" pitchFamily="18" charset="0"/>
              </a:rPr>
              <a:t> </a:t>
            </a:r>
            <a:r>
              <a:rPr lang="en-US" altLang="zh-CN" sz="3200" kern="100" dirty="0" err="1">
                <a:solidFill>
                  <a:srgbClr val="C00000"/>
                </a:solidFill>
                <a:latin typeface="Times New Roman" pitchFamily="18" charset="0"/>
                <a:ea typeface="微软雅黑" panose="020B0503020204020204" pitchFamily="34" charset="-122"/>
                <a:cs typeface="Times New Roman" pitchFamily="18" charset="0"/>
              </a:rPr>
              <a:t>Hán</a:t>
            </a:r>
            <a:r>
              <a:rPr lang="en-US" altLang="zh-CN" sz="3200" kern="100" dirty="0">
                <a:solidFill>
                  <a:srgbClr val="C00000"/>
                </a:solidFill>
                <a:latin typeface="Times New Roman" pitchFamily="18" charset="0"/>
                <a:ea typeface="微软雅黑" panose="020B0503020204020204" pitchFamily="34" charset="-122"/>
                <a:cs typeface="Times New Roman" pitchFamily="18" charset="0"/>
              </a:rPr>
              <a:t> </a:t>
            </a:r>
            <a:r>
              <a:rPr lang="en-US" altLang="zh-CN" sz="3200" kern="100" dirty="0" err="1">
                <a:solidFill>
                  <a:srgbClr val="C00000"/>
                </a:solidFill>
                <a:latin typeface="Times New Roman" pitchFamily="18" charset="0"/>
                <a:ea typeface="微软雅黑" panose="020B0503020204020204" pitchFamily="34" charset="-122"/>
                <a:cs typeface="Times New Roman" pitchFamily="18" charset="0"/>
              </a:rPr>
              <a:t>Việt</a:t>
            </a:r>
            <a:endParaRPr lang="zh-CN" altLang="en-US" sz="3200" dirty="0">
              <a:solidFill>
                <a:srgbClr val="C00000"/>
              </a:solidFill>
              <a:latin typeface="Times New Roman" pitchFamily="18" charset="0"/>
              <a:ea typeface="微软雅黑" panose="020B0503020204020204" pitchFamily="34" charset="-122"/>
              <a:cs typeface="Times New Roman" pitchFamily="18" charset="0"/>
            </a:endParaRPr>
          </a:p>
        </p:txBody>
      </p:sp>
      <p:sp>
        <p:nvSpPr>
          <p:cNvPr id="31" name="矩形 30">
            <a:extLst>
              <a:ext uri="{FF2B5EF4-FFF2-40B4-BE49-F238E27FC236}">
                <a16:creationId xmlns="" xmlns:a16="http://schemas.microsoft.com/office/drawing/2014/main" id="{3D921078-B06D-4099-BB45-7843E332D5C2}"/>
              </a:ext>
            </a:extLst>
          </p:cNvPr>
          <p:cNvSpPr/>
          <p:nvPr/>
        </p:nvSpPr>
        <p:spPr>
          <a:xfrm>
            <a:off x="5556175" y="2803282"/>
            <a:ext cx="1791135" cy="645529"/>
          </a:xfrm>
          <a:prstGeom prst="rect">
            <a:avLst/>
          </a:prstGeom>
        </p:spPr>
        <p:txBody>
          <a:bodyPr wrap="none" lIns="68550" tIns="34274" rIns="68550" bIns="34274">
            <a:spAutoFit/>
          </a:bodyPr>
          <a:lstStyle/>
          <a:p>
            <a:pPr algn="r">
              <a:lnSpc>
                <a:spcPct val="130000"/>
              </a:lnSpc>
              <a:defRPr/>
            </a:pPr>
            <a:r>
              <a:rPr lang="en-US" altLang="zh-CN" sz="3200" kern="100" dirty="0" err="1">
                <a:solidFill>
                  <a:srgbClr val="00B050"/>
                </a:solidFill>
                <a:latin typeface="Times New Roman" pitchFamily="18" charset="0"/>
                <a:ea typeface="微软雅黑" panose="020B0503020204020204" pitchFamily="34" charset="-122"/>
                <a:cs typeface="Times New Roman" pitchFamily="18" charset="0"/>
              </a:rPr>
              <a:t>Luyện</a:t>
            </a:r>
            <a:r>
              <a:rPr lang="en-US" altLang="zh-CN" sz="3200" kern="100" dirty="0">
                <a:solidFill>
                  <a:srgbClr val="00B050"/>
                </a:solidFill>
                <a:latin typeface="Times New Roman" pitchFamily="18" charset="0"/>
                <a:ea typeface="微软雅黑" panose="020B0503020204020204" pitchFamily="34" charset="-122"/>
                <a:cs typeface="Times New Roman" pitchFamily="18" charset="0"/>
              </a:rPr>
              <a:t> </a:t>
            </a:r>
            <a:r>
              <a:rPr lang="en-US" altLang="zh-CN" sz="3200" kern="100" dirty="0" err="1">
                <a:solidFill>
                  <a:srgbClr val="00B050"/>
                </a:solidFill>
                <a:latin typeface="Times New Roman" pitchFamily="18" charset="0"/>
                <a:ea typeface="微软雅黑" panose="020B0503020204020204" pitchFamily="34" charset="-122"/>
                <a:cs typeface="Times New Roman" pitchFamily="18" charset="0"/>
              </a:rPr>
              <a:t>tập</a:t>
            </a:r>
            <a:endParaRPr lang="zh-CN" altLang="en-US" sz="3200" dirty="0">
              <a:solidFill>
                <a:srgbClr val="00B050"/>
              </a:solidFill>
              <a:latin typeface="Times New Roman" pitchFamily="18" charset="0"/>
              <a:ea typeface="微软雅黑" panose="020B0503020204020204" pitchFamily="34" charset="-122"/>
              <a:cs typeface="Times New Roman" pitchFamily="18" charset="0"/>
            </a:endParaRPr>
          </a:p>
        </p:txBody>
      </p:sp>
      <p:sp>
        <p:nvSpPr>
          <p:cNvPr id="19" name="TextBox 59">
            <a:extLst>
              <a:ext uri="{FF2B5EF4-FFF2-40B4-BE49-F238E27FC236}">
                <a16:creationId xmlns="" xmlns:a16="http://schemas.microsoft.com/office/drawing/2014/main" id="{B37ECE3F-D2A7-47EA-81A7-6F10D7ACBA39}"/>
              </a:ext>
            </a:extLst>
          </p:cNvPr>
          <p:cNvSpPr txBox="1">
            <a:spLocks noChangeArrowheads="1"/>
          </p:cNvSpPr>
          <p:nvPr/>
        </p:nvSpPr>
        <p:spPr bwMode="auto">
          <a:xfrm>
            <a:off x="3353100" y="533282"/>
            <a:ext cx="1343851" cy="812883"/>
          </a:xfrm>
          <a:prstGeom prst="rect">
            <a:avLst/>
          </a:prstGeom>
          <a:noFill/>
          <a:ln>
            <a:noFill/>
          </a:ln>
        </p:spPr>
        <p:txBody>
          <a:bodyPr wrap="square" lIns="68550" tIns="34274" rIns="68550" bIns="3427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469">
              <a:lnSpc>
                <a:spcPct val="120000"/>
              </a:lnSpc>
              <a:defRPr/>
            </a:pPr>
            <a:r>
              <a:rPr lang="zh-CN" altLang="en-US" sz="4400" kern="0" dirty="0">
                <a:solidFill>
                  <a:schemeClr val="tx1">
                    <a:lumMod val="75000"/>
                    <a:lumOff val="25000"/>
                  </a:schemeClr>
                </a:solidFill>
                <a:latin typeface="微软雅黑" pitchFamily="34" charset="-122"/>
                <a:ea typeface="微软雅黑" pitchFamily="34" charset="-122"/>
              </a:rPr>
              <a:t>目录</a:t>
            </a:r>
            <a:r>
              <a:rPr lang="zh-CN" altLang="en-US" sz="4000" kern="0" dirty="0">
                <a:solidFill>
                  <a:schemeClr val="tx1">
                    <a:lumMod val="75000"/>
                    <a:lumOff val="25000"/>
                  </a:schemeClr>
                </a:solidFill>
                <a:latin typeface="微软雅黑" pitchFamily="34" charset="-122"/>
                <a:ea typeface="微软雅黑" pitchFamily="34" charset="-122"/>
              </a:rPr>
              <a:t> </a:t>
            </a:r>
            <a:endParaRPr lang="en-US" altLang="zh-CN" sz="4000" kern="0" dirty="0">
              <a:solidFill>
                <a:schemeClr val="tx1">
                  <a:lumMod val="75000"/>
                  <a:lumOff val="25000"/>
                </a:schemeClr>
              </a:solidFill>
              <a:latin typeface="微软雅黑" pitchFamily="34" charset="-122"/>
              <a:ea typeface="微软雅黑" pitchFamily="34" charset="-122"/>
            </a:endParaRPr>
          </a:p>
        </p:txBody>
      </p:sp>
      <p:sp>
        <p:nvSpPr>
          <p:cNvPr id="17" name="Freeform: Shape 5"/>
          <p:cNvSpPr>
            <a:spLocks/>
          </p:cNvSpPr>
          <p:nvPr/>
        </p:nvSpPr>
        <p:spPr bwMode="auto">
          <a:xfrm>
            <a:off x="3478469" y="2721415"/>
            <a:ext cx="1069434" cy="10694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rgbClr val="00B050"/>
          </a:solidFill>
          <a:ln w="19050">
            <a:solidFill>
              <a:schemeClr val="bg1"/>
            </a:solidFill>
          </a:ln>
          <a:effectLst/>
        </p:spPr>
        <p:txBody>
          <a:bodyPr anchor="ctr"/>
          <a:lstStyle/>
          <a:p>
            <a:pPr algn="ctr"/>
            <a:r>
              <a:rPr lang="en-US" sz="3200" b="1" dirty="0" smtClean="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5" name="矩形 29">
            <a:extLst>
              <a:ext uri="{FF2B5EF4-FFF2-40B4-BE49-F238E27FC236}">
                <a16:creationId xmlns="" xmlns:a16="http://schemas.microsoft.com/office/drawing/2014/main" id="{8648C78C-AC44-4DC0-8D5A-AA87C41F1651}"/>
              </a:ext>
            </a:extLst>
          </p:cNvPr>
          <p:cNvSpPr/>
          <p:nvPr/>
        </p:nvSpPr>
        <p:spPr>
          <a:xfrm>
            <a:off x="19634" y="2839317"/>
            <a:ext cx="3330348" cy="609494"/>
          </a:xfrm>
          <a:prstGeom prst="rect">
            <a:avLst/>
          </a:prstGeom>
        </p:spPr>
        <p:txBody>
          <a:bodyPr wrap="square" lIns="68550" tIns="34274" rIns="68550" bIns="34274">
            <a:spAutoFit/>
          </a:bodyPr>
          <a:lstStyle/>
          <a:p>
            <a:pPr>
              <a:lnSpc>
                <a:spcPct val="130000"/>
              </a:lnSpc>
              <a:defRPr/>
            </a:pPr>
            <a:r>
              <a:rPr lang="en-US" altLang="zh-CN" sz="3000" kern="100" dirty="0" err="1" smtClean="0">
                <a:solidFill>
                  <a:srgbClr val="002060"/>
                </a:solidFill>
                <a:latin typeface="Times New Roman" pitchFamily="18" charset="0"/>
                <a:ea typeface="微软雅黑" panose="020B0503020204020204" pitchFamily="34" charset="-122"/>
                <a:cs typeface="Times New Roman" pitchFamily="18" charset="0"/>
              </a:rPr>
              <a:t>Sử</a:t>
            </a:r>
            <a:r>
              <a:rPr lang="en-US" altLang="zh-CN" sz="3000" kern="100" dirty="0" smtClean="0">
                <a:solidFill>
                  <a:srgbClr val="002060"/>
                </a:solidFill>
                <a:latin typeface="Times New Roman" pitchFamily="18" charset="0"/>
                <a:ea typeface="微软雅黑" panose="020B0503020204020204" pitchFamily="34" charset="-122"/>
                <a:cs typeface="Times New Roman" pitchFamily="18" charset="0"/>
              </a:rPr>
              <a:t> </a:t>
            </a:r>
            <a:r>
              <a:rPr lang="en-US" altLang="zh-CN" sz="3000" kern="100" dirty="0" err="1" smtClean="0">
                <a:solidFill>
                  <a:srgbClr val="002060"/>
                </a:solidFill>
                <a:latin typeface="Times New Roman" pitchFamily="18" charset="0"/>
                <a:ea typeface="微软雅黑" panose="020B0503020204020204" pitchFamily="34" charset="-122"/>
                <a:cs typeface="Times New Roman" pitchFamily="18" charset="0"/>
              </a:rPr>
              <a:t>dụng</a:t>
            </a:r>
            <a:r>
              <a:rPr lang="en-US" altLang="zh-CN" sz="3000" kern="100" dirty="0" smtClean="0">
                <a:solidFill>
                  <a:srgbClr val="002060"/>
                </a:solidFill>
                <a:latin typeface="Times New Roman" pitchFamily="18" charset="0"/>
                <a:ea typeface="微软雅黑" panose="020B0503020204020204" pitchFamily="34" charset="-122"/>
                <a:cs typeface="Times New Roman" pitchFamily="18" charset="0"/>
              </a:rPr>
              <a:t> </a:t>
            </a:r>
            <a:r>
              <a:rPr lang="en-US" altLang="zh-CN" sz="3000" kern="100" dirty="0" err="1" smtClean="0">
                <a:solidFill>
                  <a:srgbClr val="002060"/>
                </a:solidFill>
                <a:latin typeface="Times New Roman" pitchFamily="18" charset="0"/>
                <a:ea typeface="微软雅黑" panose="020B0503020204020204" pitchFamily="34" charset="-122"/>
                <a:cs typeface="Times New Roman" pitchFamily="18" charset="0"/>
              </a:rPr>
              <a:t>từ</a:t>
            </a:r>
            <a:r>
              <a:rPr lang="en-US" altLang="zh-CN" sz="3000" kern="100" dirty="0" smtClean="0">
                <a:solidFill>
                  <a:srgbClr val="002060"/>
                </a:solidFill>
                <a:latin typeface="Times New Roman" pitchFamily="18" charset="0"/>
                <a:ea typeface="微软雅黑" panose="020B0503020204020204" pitchFamily="34" charset="-122"/>
                <a:cs typeface="Times New Roman" pitchFamily="18" charset="0"/>
              </a:rPr>
              <a:t> </a:t>
            </a:r>
            <a:r>
              <a:rPr lang="en-US" altLang="zh-CN" sz="3000" kern="100" dirty="0" err="1" smtClean="0">
                <a:solidFill>
                  <a:srgbClr val="002060"/>
                </a:solidFill>
                <a:latin typeface="Times New Roman" pitchFamily="18" charset="0"/>
                <a:ea typeface="微软雅黑" panose="020B0503020204020204" pitchFamily="34" charset="-122"/>
                <a:cs typeface="Times New Roman" pitchFamily="18" charset="0"/>
              </a:rPr>
              <a:t>Hán</a:t>
            </a:r>
            <a:r>
              <a:rPr lang="en-US" altLang="zh-CN" sz="3000" kern="100" dirty="0" smtClean="0">
                <a:solidFill>
                  <a:srgbClr val="002060"/>
                </a:solidFill>
                <a:latin typeface="Times New Roman" pitchFamily="18" charset="0"/>
                <a:ea typeface="微软雅黑" panose="020B0503020204020204" pitchFamily="34" charset="-122"/>
                <a:cs typeface="Times New Roman" pitchFamily="18" charset="0"/>
              </a:rPr>
              <a:t> </a:t>
            </a:r>
            <a:r>
              <a:rPr lang="en-US" altLang="zh-CN" sz="3000" kern="100" dirty="0" err="1">
                <a:solidFill>
                  <a:srgbClr val="002060"/>
                </a:solidFill>
                <a:latin typeface="Times New Roman" pitchFamily="18" charset="0"/>
                <a:ea typeface="微软雅黑" panose="020B0503020204020204" pitchFamily="34" charset="-122"/>
                <a:cs typeface="Times New Roman" pitchFamily="18" charset="0"/>
              </a:rPr>
              <a:t>Việt</a:t>
            </a:r>
            <a:endParaRPr lang="zh-CN" altLang="en-US" sz="3000" dirty="0">
              <a:solidFill>
                <a:srgbClr val="002060"/>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802794631"/>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9"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rot="1665249" flipH="1">
            <a:off x="589980" y="1129"/>
            <a:ext cx="3038079" cy="5142830"/>
          </a:xfrm>
          <a:prstGeom prst="parallelogram">
            <a:avLst>
              <a:gd name="adj" fmla="val 926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平行四边形 8"/>
          <p:cNvSpPr/>
          <p:nvPr/>
        </p:nvSpPr>
        <p:spPr>
          <a:xfrm rot="1665249" flipH="1">
            <a:off x="863153" y="-14930"/>
            <a:ext cx="2969107" cy="5142830"/>
          </a:xfrm>
          <a:prstGeom prst="parallelogram">
            <a:avLst>
              <a:gd name="adj" fmla="val 926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平行四边形 9"/>
          <p:cNvSpPr/>
          <p:nvPr/>
        </p:nvSpPr>
        <p:spPr>
          <a:xfrm rot="1665249" flipH="1">
            <a:off x="1140215" y="1129"/>
            <a:ext cx="3038079" cy="5142830"/>
          </a:xfrm>
          <a:prstGeom prst="parallelogram">
            <a:avLst>
              <a:gd name="adj" fmla="val 9264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平行四边形 10"/>
          <p:cNvSpPr/>
          <p:nvPr/>
        </p:nvSpPr>
        <p:spPr>
          <a:xfrm rot="1665249" flipH="1">
            <a:off x="1421242" y="1129"/>
            <a:ext cx="3038079" cy="5142830"/>
          </a:xfrm>
          <a:prstGeom prst="parallelogram">
            <a:avLst>
              <a:gd name="adj" fmla="val 926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Delay"/>
          <p:cNvSpPr/>
          <p:nvPr/>
        </p:nvSpPr>
        <p:spPr>
          <a:xfrm>
            <a:off x="10157090" y="6459367"/>
            <a:ext cx="142856" cy="14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Rectangle 11"/>
          <p:cNvSpPr/>
          <p:nvPr/>
        </p:nvSpPr>
        <p:spPr>
          <a:xfrm>
            <a:off x="25582" y="36590"/>
            <a:ext cx="1929702" cy="4832092"/>
          </a:xfrm>
          <a:prstGeom prst="rect">
            <a:avLst/>
          </a:prstGeom>
        </p:spPr>
        <p:txBody>
          <a:bodyPr wrap="square">
            <a:spAutoFit/>
          </a:bodyPr>
          <a:lstStyle/>
          <a:p>
            <a:pPr algn="ctr"/>
            <a:r>
              <a:rPr lang="en-US" sz="2800" dirty="0" err="1">
                <a:solidFill>
                  <a:srgbClr val="0033CC"/>
                </a:solidFill>
                <a:latin typeface="Times New Roman" pitchFamily="18" charset="0"/>
                <a:cs typeface="Times New Roman" pitchFamily="18" charset="0"/>
              </a:rPr>
              <a:t>Hãy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dùng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từ</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thuần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để</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thay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thế</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cho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từ</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Hán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cho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phù</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hợp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với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hoàn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cảnh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giao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tiếp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bình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thường</a:t>
            </a:r>
            <a:r>
              <a:rPr lang="en-US" sz="2800" dirty="0">
                <a:solidFill>
                  <a:srgbClr val="0033CC"/>
                </a:solidFill>
                <a:latin typeface="Times New Roman" pitchFamily="18" charset="0"/>
                <a:cs typeface="Times New Roman" pitchFamily="18" charset="0"/>
              </a:rPr>
              <a:t>.</a:t>
            </a:r>
          </a:p>
        </p:txBody>
      </p:sp>
      <p:sp>
        <p:nvSpPr>
          <p:cNvPr id="14" name="Rectangle 13"/>
          <p:cNvSpPr/>
          <p:nvPr/>
        </p:nvSpPr>
        <p:spPr>
          <a:xfrm>
            <a:off x="2916089" y="394438"/>
            <a:ext cx="6336991" cy="584775"/>
          </a:xfrm>
          <a:prstGeom prst="rect">
            <a:avLst/>
          </a:prstGeom>
        </p:spPr>
        <p:txBody>
          <a:bodyPr wrap="none">
            <a:spAutoFit/>
          </a:bodyPr>
          <a:lstStyle/>
          <a:p>
            <a:r>
              <a:rPr lang="vi-VN" sz="3200" dirty="0">
                <a:latin typeface="Times New Roman" pitchFamily="18" charset="0"/>
                <a:cs typeface="Times New Roman" pitchFamily="18" charset="0"/>
              </a:rPr>
              <a:t>a. Em đi xa nhớ bảo vệ sức khỏe nhé.</a:t>
            </a:r>
            <a:endParaRPr lang="en-US" sz="3200" dirty="0">
              <a:latin typeface="Times New Roman" pitchFamily="18" charset="0"/>
              <a:cs typeface="Times New Roman" pitchFamily="18" charset="0"/>
            </a:endParaRPr>
          </a:p>
        </p:txBody>
      </p:sp>
      <p:sp>
        <p:nvSpPr>
          <p:cNvPr id="15" name="Rectangle 14"/>
          <p:cNvSpPr/>
          <p:nvPr/>
        </p:nvSpPr>
        <p:spPr>
          <a:xfrm>
            <a:off x="3175819" y="2037173"/>
            <a:ext cx="5968181" cy="2400657"/>
          </a:xfrm>
          <a:prstGeom prst="rect">
            <a:avLst/>
          </a:prstGeom>
        </p:spPr>
        <p:txBody>
          <a:bodyPr wrap="square">
            <a:spAutoFit/>
          </a:bodyPr>
          <a:lstStyle/>
          <a:p>
            <a:pPr algn="just"/>
            <a:r>
              <a:rPr lang="vi-VN" sz="3000" dirty="0">
                <a:latin typeface="Times New Roman" pitchFamily="18" charset="0"/>
                <a:cs typeface="Times New Roman" pitchFamily="18" charset="0"/>
              </a:rPr>
              <a:t>b. Đồ vật làm bằng gỗ tốt thì sử dụng được lâu dài. Còn những đồ làm bằng gỗ xấu dù rất cầu kì, mĩ lệ thì cũng chỉ dành được trong một thời gian ngắn.</a:t>
            </a:r>
            <a:endParaRPr lang="en-US" sz="3000" dirty="0">
              <a:latin typeface="Times New Roman" pitchFamily="18" charset="0"/>
              <a:cs typeface="Times New Roman" pitchFamily="18" charset="0"/>
            </a:endParaRPr>
          </a:p>
        </p:txBody>
      </p:sp>
      <p:cxnSp>
        <p:nvCxnSpPr>
          <p:cNvPr id="16" name="Straight Connector 15"/>
          <p:cNvCxnSpPr/>
          <p:nvPr/>
        </p:nvCxnSpPr>
        <p:spPr>
          <a:xfrm>
            <a:off x="5571170" y="917523"/>
            <a:ext cx="1218144"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41873" y="1177500"/>
            <a:ext cx="2132315" cy="584775"/>
          </a:xfrm>
          <a:prstGeom prst="rect">
            <a:avLst/>
          </a:prstGeom>
        </p:spPr>
        <p:txBody>
          <a:bodyPr wrap="none">
            <a:spAutoFit/>
          </a:bodyPr>
          <a:lstStyle/>
          <a:p>
            <a:r>
              <a:rPr lang="en-US" sz="3200" b="1" i="1" dirty="0">
                <a:latin typeface="Times New Roman" pitchFamily="18" charset="0"/>
                <a:cs typeface="Times New Roman" pitchFamily="18" charset="0"/>
                <a:sym typeface="Wingdings" pitchFamily="2" charset="2"/>
              </a:rPr>
              <a:t> </a:t>
            </a:r>
            <a:r>
              <a:rPr lang="vi-VN" sz="3200" b="1" i="1" dirty="0">
                <a:latin typeface="Times New Roman" pitchFamily="18" charset="0"/>
                <a:cs typeface="Times New Roman" pitchFamily="18" charset="0"/>
              </a:rPr>
              <a:t>Giữ gìn.</a:t>
            </a:r>
            <a:endParaRPr lang="en-US" sz="3200" b="1" i="1" dirty="0">
              <a:latin typeface="Times New Roman" pitchFamily="18" charset="0"/>
              <a:cs typeface="Times New Roman" pitchFamily="18" charset="0"/>
            </a:endParaRPr>
          </a:p>
        </p:txBody>
      </p:sp>
      <p:cxnSp>
        <p:nvCxnSpPr>
          <p:cNvPr id="18" name="Straight Connector 17"/>
          <p:cNvCxnSpPr/>
          <p:nvPr/>
        </p:nvCxnSpPr>
        <p:spPr>
          <a:xfrm>
            <a:off x="6805491" y="3456951"/>
            <a:ext cx="834935" cy="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71288" y="4293145"/>
            <a:ext cx="1899879" cy="584775"/>
          </a:xfrm>
          <a:prstGeom prst="rect">
            <a:avLst/>
          </a:prstGeom>
        </p:spPr>
        <p:txBody>
          <a:bodyPr wrap="none">
            <a:spAutoFit/>
          </a:bodyPr>
          <a:lstStyle/>
          <a:p>
            <a:r>
              <a:rPr lang="en-US" sz="3200" b="1" i="1" dirty="0">
                <a:latin typeface="Times New Roman" pitchFamily="18" charset="0"/>
                <a:cs typeface="Times New Roman" pitchFamily="18" charset="0"/>
                <a:sym typeface="Wingdings" pitchFamily="2" charset="2"/>
              </a:rPr>
              <a:t> </a:t>
            </a:r>
            <a:r>
              <a:rPr lang="en-US" sz="3200" b="1" i="1" dirty="0" err="1">
                <a:latin typeface="Times New Roman" pitchFamily="18" charset="0"/>
                <a:cs typeface="Times New Roman" pitchFamily="18" charset="0"/>
                <a:sym typeface="Wingdings" pitchFamily="2" charset="2"/>
              </a:rPr>
              <a:t>Đẹp</a:t>
            </a:r>
            <a:r>
              <a:rPr lang="en-US" sz="3200" b="1" i="1" dirty="0">
                <a:latin typeface="Times New Roman" pitchFamily="18" charset="0"/>
                <a:cs typeface="Times New Roman" pitchFamily="18" charset="0"/>
                <a:sym typeface="Wingdings" pitchFamily="2" charset="2"/>
              </a:rPr>
              <a:t> </a:t>
            </a:r>
            <a:r>
              <a:rPr lang="en-US" sz="3200" b="1" i="1" dirty="0" err="1">
                <a:latin typeface="Times New Roman" pitchFamily="18" charset="0"/>
                <a:cs typeface="Times New Roman" pitchFamily="18" charset="0"/>
                <a:sym typeface="Wingdings" pitchFamily="2" charset="2"/>
              </a:rPr>
              <a:t>đẽ</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42232792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Horizont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barn(inHorizontal)">
                                      <p:cBhvr>
                                        <p:cTn id="2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438499" y="33348"/>
            <a:ext cx="68601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just">
              <a:spcBef>
                <a:spcPct val="50000"/>
              </a:spcBef>
              <a:buFontTx/>
              <a:buNone/>
            </a:pPr>
            <a:r>
              <a:rPr lang="en-US" altLang="en-US" sz="2800" b="1" dirty="0">
                <a:solidFill>
                  <a:srgbClr val="FF3300"/>
                </a:solidFill>
                <a:latin typeface="Times New Roman" panose="02020603050405020304" pitchFamily="18" charset="0"/>
                <a:cs typeface="Times New Roman" panose="02020603050405020304" pitchFamily="18" charset="0"/>
              </a:rPr>
              <a:t>BT1:  </a:t>
            </a:r>
            <a:r>
              <a:rPr lang="en-US" altLang="en-US" sz="2800" b="1" dirty="0" err="1">
                <a:solidFill>
                  <a:srgbClr val="FF3300"/>
                </a:solidFill>
                <a:latin typeface="Times New Roman" panose="02020603050405020304" pitchFamily="18" charset="0"/>
                <a:cs typeface="Times New Roman" panose="02020603050405020304" pitchFamily="18" charset="0"/>
              </a:rPr>
              <a:t>Chọn</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từ</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thích</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hợp</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điền</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vào</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chỗ</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trống</a:t>
            </a:r>
            <a:endParaRPr lang="en-US" altLang="en-US" sz="2800" b="1" dirty="0">
              <a:solidFill>
                <a:srgbClr val="FF3300"/>
              </a:solidFill>
              <a:latin typeface="Times New Roman" panose="02020603050405020304" pitchFamily="18" charset="0"/>
              <a:cs typeface="Times New Roman" panose="02020603050405020304" pitchFamily="18" charset="0"/>
            </a:endParaRPr>
          </a:p>
        </p:txBody>
      </p:sp>
      <p:grpSp>
        <p:nvGrpSpPr>
          <p:cNvPr id="15394" name="Group 34"/>
          <p:cNvGrpSpPr>
            <a:grpSpLocks/>
          </p:cNvGrpSpPr>
          <p:nvPr/>
        </p:nvGrpSpPr>
        <p:grpSpPr bwMode="auto">
          <a:xfrm>
            <a:off x="-410055" y="669853"/>
            <a:ext cx="9858503" cy="6537439"/>
            <a:chOff x="-309" y="491"/>
            <a:chExt cx="6200" cy="3392"/>
          </a:xfrm>
        </p:grpSpPr>
        <p:grpSp>
          <p:nvGrpSpPr>
            <p:cNvPr id="35849" name="Group 15"/>
            <p:cNvGrpSpPr>
              <a:grpSpLocks/>
            </p:cNvGrpSpPr>
            <p:nvPr/>
          </p:nvGrpSpPr>
          <p:grpSpPr bwMode="auto">
            <a:xfrm>
              <a:off x="-279" y="491"/>
              <a:ext cx="6170" cy="1110"/>
              <a:chOff x="-279" y="491"/>
              <a:chExt cx="6170" cy="1110"/>
            </a:xfrm>
          </p:grpSpPr>
          <p:sp>
            <p:nvSpPr>
              <p:cNvPr id="15365" name="Text Box 5"/>
              <p:cNvSpPr txBox="1">
                <a:spLocks noChangeArrowheads="1"/>
              </p:cNvSpPr>
              <p:nvPr/>
            </p:nvSpPr>
            <p:spPr bwMode="auto">
              <a:xfrm>
                <a:off x="-279" y="770"/>
                <a:ext cx="1837" cy="271"/>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Thân</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mẫu</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mẹ</a:t>
                </a:r>
                <a:endParaRPr lang="en-US" altLang="en-US" sz="2800"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35864" name="Group 12"/>
              <p:cNvGrpSpPr>
                <a:grpSpLocks/>
              </p:cNvGrpSpPr>
              <p:nvPr/>
            </p:nvGrpSpPr>
            <p:grpSpPr bwMode="auto">
              <a:xfrm>
                <a:off x="1738" y="491"/>
                <a:ext cx="4153" cy="471"/>
                <a:chOff x="1738" y="690"/>
                <a:chExt cx="4153" cy="641"/>
              </a:xfrm>
            </p:grpSpPr>
            <p:sp>
              <p:nvSpPr>
                <p:cNvPr id="15366" name="Text Box 6"/>
                <p:cNvSpPr txBox="1">
                  <a:spLocks noChangeArrowheads="1"/>
                </p:cNvSpPr>
                <p:nvPr/>
              </p:nvSpPr>
              <p:spPr bwMode="auto">
                <a:xfrm>
                  <a:off x="1738" y="690"/>
                  <a:ext cx="3280" cy="370"/>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Công</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cha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núi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Thái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Sơn</a:t>
                  </a:r>
                  <a:endPar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67" name="Text Box 7"/>
                <p:cNvSpPr txBox="1">
                  <a:spLocks noChangeArrowheads="1"/>
                </p:cNvSpPr>
                <p:nvPr/>
              </p:nvSpPr>
              <p:spPr bwMode="auto">
                <a:xfrm>
                  <a:off x="1738" y="983"/>
                  <a:ext cx="4153" cy="348"/>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6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Nghĩa</a:t>
                  </a:r>
                  <a:r>
                    <a:rPr lang="en-US" altLang="en-US" sz="2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6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en-US" sz="26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altLang="en-US" sz="26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6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nước</a:t>
                  </a:r>
                  <a:r>
                    <a:rPr lang="en-US" altLang="en-US" sz="2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6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6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nguồn</a:t>
                  </a:r>
                  <a:r>
                    <a:rPr lang="en-US" altLang="en-US" sz="2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6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chảy</a:t>
                  </a:r>
                  <a:r>
                    <a:rPr lang="en-US" altLang="en-US" sz="2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6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endParaRPr lang="en-US" altLang="en-US" sz="26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sp>
            <p:nvSpPr>
              <p:cNvPr id="15368" name="Text Box 8"/>
              <p:cNvSpPr txBox="1">
                <a:spLocks noChangeArrowheads="1"/>
              </p:cNvSpPr>
              <p:nvPr/>
            </p:nvSpPr>
            <p:spPr bwMode="auto">
              <a:xfrm>
                <a:off x="1750" y="1122"/>
                <a:ext cx="3840" cy="479"/>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Nhà</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máy</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dệt</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kim</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Vinh</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mang</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tên</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Hoàng</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Thị</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Loan - …………… </a:t>
                </a:r>
                <a:r>
                  <a:rPr lang="en-US" altLang="en-US" sz="27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altLang="en-US" sz="27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7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tịch</a:t>
                </a:r>
                <a:r>
                  <a:rPr lang="en-US" altLang="en-US" sz="27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HCM</a:t>
                </a:r>
                <a:endParaRPr lang="en-US" altLang="en-US" sz="27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35866" name="Group 14"/>
              <p:cNvGrpSpPr>
                <a:grpSpLocks/>
              </p:cNvGrpSpPr>
              <p:nvPr/>
            </p:nvGrpSpPr>
            <p:grpSpPr bwMode="auto">
              <a:xfrm>
                <a:off x="1265" y="811"/>
                <a:ext cx="473" cy="469"/>
                <a:chOff x="1265" y="772"/>
                <a:chExt cx="473" cy="469"/>
              </a:xfrm>
            </p:grpSpPr>
            <p:sp>
              <p:nvSpPr>
                <p:cNvPr id="35867" name="Line 9"/>
                <p:cNvSpPr>
                  <a:spLocks noChangeShapeType="1"/>
                </p:cNvSpPr>
                <p:nvPr/>
              </p:nvSpPr>
              <p:spPr bwMode="auto">
                <a:xfrm flipV="1">
                  <a:off x="1265" y="772"/>
                  <a:ext cx="473" cy="15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5868" name="Line 10"/>
                <p:cNvSpPr>
                  <a:spLocks noChangeShapeType="1"/>
                </p:cNvSpPr>
                <p:nvPr/>
              </p:nvSpPr>
              <p:spPr bwMode="auto">
                <a:xfrm rot="4486304" flipV="1">
                  <a:off x="1325" y="878"/>
                  <a:ext cx="353" cy="37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sp>
          <p:nvSpPr>
            <p:cNvPr id="15377" name="Text Box 17"/>
            <p:cNvSpPr txBox="1">
              <a:spLocks noChangeArrowheads="1"/>
            </p:cNvSpPr>
            <p:nvPr/>
          </p:nvSpPr>
          <p:spPr bwMode="auto">
            <a:xfrm>
              <a:off x="-309" y="2015"/>
              <a:ext cx="1872" cy="271"/>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Phu</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vợ</a:t>
              </a:r>
              <a:endParaRPr lang="en-US" altLang="en-US" sz="2800"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79" name="Text Box 19"/>
            <p:cNvSpPr txBox="1">
              <a:spLocks noChangeArrowheads="1"/>
            </p:cNvSpPr>
            <p:nvPr/>
          </p:nvSpPr>
          <p:spPr bwMode="auto">
            <a:xfrm>
              <a:off x="1802" y="1707"/>
              <a:ext cx="3763" cy="495"/>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Tham</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dự</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buổi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chiêu</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đãi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ngài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Đại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sứ</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81" name="Text Box 21"/>
            <p:cNvSpPr txBox="1">
              <a:spLocks noChangeArrowheads="1"/>
            </p:cNvSpPr>
            <p:nvPr/>
          </p:nvSpPr>
          <p:spPr bwMode="auto">
            <a:xfrm>
              <a:off x="1839" y="2221"/>
              <a:ext cx="3491" cy="495"/>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a:spcBef>
                  <a:spcPct val="50000"/>
                </a:spcBef>
                <a:defRPr/>
              </a:pP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Thuận</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en-US" sz="28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thuận</a:t>
              </a:r>
              <a:r>
                <a:rPr lang="en-US" altLang="en-US"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chồng</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tát</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biển</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Đông</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cũng</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cạn</a:t>
              </a:r>
              <a:endPar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35853" name="Group 22"/>
            <p:cNvGrpSpPr>
              <a:grpSpLocks/>
            </p:cNvGrpSpPr>
            <p:nvPr/>
          </p:nvGrpSpPr>
          <p:grpSpPr bwMode="auto">
            <a:xfrm>
              <a:off x="1302" y="1912"/>
              <a:ext cx="525" cy="632"/>
              <a:chOff x="1302" y="697"/>
              <a:chExt cx="525" cy="632"/>
            </a:xfrm>
          </p:grpSpPr>
          <p:sp>
            <p:nvSpPr>
              <p:cNvPr id="35861" name="Line 23"/>
              <p:cNvSpPr>
                <a:spLocks noChangeShapeType="1"/>
              </p:cNvSpPr>
              <p:nvPr/>
            </p:nvSpPr>
            <p:spPr bwMode="auto">
              <a:xfrm flipV="1">
                <a:off x="1302" y="697"/>
                <a:ext cx="525" cy="2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5862" name="Line 24"/>
              <p:cNvSpPr>
                <a:spLocks noChangeShapeType="1"/>
              </p:cNvSpPr>
              <p:nvPr/>
            </p:nvSpPr>
            <p:spPr bwMode="auto">
              <a:xfrm rot="4486304" flipV="1">
                <a:off x="1360" y="920"/>
                <a:ext cx="409" cy="4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15386" name="Text Box 26"/>
            <p:cNvSpPr txBox="1">
              <a:spLocks noChangeArrowheads="1"/>
            </p:cNvSpPr>
            <p:nvPr/>
          </p:nvSpPr>
          <p:spPr bwMode="auto">
            <a:xfrm>
              <a:off x="0" y="3216"/>
              <a:ext cx="1570" cy="192"/>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endParaRPr lang="en-US" altLang="en-US" b="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88" name="Text Box 28"/>
            <p:cNvSpPr txBox="1">
              <a:spLocks noChangeArrowheads="1"/>
            </p:cNvSpPr>
            <p:nvPr/>
          </p:nvSpPr>
          <p:spPr bwMode="auto">
            <a:xfrm>
              <a:off x="2103" y="2927"/>
              <a:ext cx="3657" cy="192"/>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endParaRPr lang="en-US" altLang="en-US" b="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89" name="Text Box 29"/>
            <p:cNvSpPr txBox="1">
              <a:spLocks noChangeArrowheads="1"/>
            </p:cNvSpPr>
            <p:nvPr/>
          </p:nvSpPr>
          <p:spPr bwMode="auto">
            <a:xfrm>
              <a:off x="2103" y="3175"/>
              <a:ext cx="3696" cy="192"/>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endParaRPr lang="en-US" altLang="en-US" b="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90" name="Text Box 30"/>
            <p:cNvSpPr txBox="1">
              <a:spLocks noChangeArrowheads="1"/>
            </p:cNvSpPr>
            <p:nvPr/>
          </p:nvSpPr>
          <p:spPr bwMode="auto">
            <a:xfrm>
              <a:off x="2064" y="3562"/>
              <a:ext cx="3696" cy="192"/>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endParaRPr lang="en-US" altLang="en-US" b="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35858" name="Group 31"/>
            <p:cNvGrpSpPr>
              <a:grpSpLocks/>
            </p:cNvGrpSpPr>
            <p:nvPr/>
          </p:nvGrpSpPr>
          <p:grpSpPr bwMode="auto">
            <a:xfrm>
              <a:off x="1562" y="3178"/>
              <a:ext cx="624" cy="705"/>
              <a:chOff x="1562" y="619"/>
              <a:chExt cx="624" cy="705"/>
            </a:xfrm>
          </p:grpSpPr>
          <p:sp>
            <p:nvSpPr>
              <p:cNvPr id="35859" name="Line 32"/>
              <p:cNvSpPr>
                <a:spLocks noChangeShapeType="1"/>
              </p:cNvSpPr>
              <p:nvPr/>
            </p:nvSpPr>
            <p:spPr bwMode="auto">
              <a:xfrm flipV="1">
                <a:off x="1562" y="619"/>
                <a:ext cx="624" cy="31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5860" name="Line 33"/>
              <p:cNvSpPr>
                <a:spLocks noChangeShapeType="1"/>
              </p:cNvSpPr>
              <p:nvPr/>
            </p:nvSpPr>
            <p:spPr bwMode="auto">
              <a:xfrm rot="4486304" flipV="1">
                <a:off x="1610" y="879"/>
                <a:ext cx="458" cy="43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sp>
        <p:nvSpPr>
          <p:cNvPr id="15395" name="Text Box 35"/>
          <p:cNvSpPr txBox="1">
            <a:spLocks noChangeArrowheads="1"/>
          </p:cNvSpPr>
          <p:nvPr/>
        </p:nvSpPr>
        <p:spPr bwMode="auto">
          <a:xfrm>
            <a:off x="3729895" y="998427"/>
            <a:ext cx="727696" cy="523220"/>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err="1" smtClean="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Mẹ</a:t>
            </a:r>
            <a:endPar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96" name="Text Box 36"/>
          <p:cNvSpPr txBox="1">
            <a:spLocks noChangeArrowheads="1"/>
          </p:cNvSpPr>
          <p:nvPr/>
        </p:nvSpPr>
        <p:spPr bwMode="auto">
          <a:xfrm>
            <a:off x="4627952" y="2223906"/>
            <a:ext cx="2209144" cy="523220"/>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err="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Thân</a:t>
            </a:r>
            <a:r>
              <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mẫu</a:t>
            </a:r>
            <a:endPar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97" name="Text Box 37"/>
          <p:cNvSpPr txBox="1">
            <a:spLocks noChangeArrowheads="1"/>
          </p:cNvSpPr>
          <p:nvPr/>
        </p:nvSpPr>
        <p:spPr bwMode="auto">
          <a:xfrm>
            <a:off x="3896242" y="3392607"/>
            <a:ext cx="1674535" cy="523220"/>
          </a:xfrm>
          <a:prstGeom prst="rect">
            <a:avLst/>
          </a:prstGeom>
          <a:noFill/>
          <a:ln>
            <a:noFill/>
          </a:ln>
          <a:effec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err="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phu</a:t>
            </a:r>
            <a:r>
              <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endParaRPr lang="en-US" alt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398" name="Text Box 38"/>
          <p:cNvSpPr txBox="1">
            <a:spLocks noChangeArrowheads="1"/>
          </p:cNvSpPr>
          <p:nvPr/>
        </p:nvSpPr>
        <p:spPr bwMode="auto">
          <a:xfrm>
            <a:off x="4361919" y="3943747"/>
            <a:ext cx="7431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spcBef>
                <a:spcPct val="50000"/>
              </a:spcBef>
              <a:buFontTx/>
              <a:buNone/>
            </a:pPr>
            <a:r>
              <a:rPr lang="en-US" altLang="en-US" sz="2800" b="1" dirty="0" err="1">
                <a:solidFill>
                  <a:srgbClr val="FF0066"/>
                </a:solidFill>
                <a:latin typeface="Times New Roman" panose="02020603050405020304" pitchFamily="18" charset="0"/>
                <a:cs typeface="Times New Roman" panose="02020603050405020304" pitchFamily="18" charset="0"/>
              </a:rPr>
              <a:t>Vợ</a:t>
            </a:r>
            <a:endParaRPr lang="en-US" altLang="en-US" sz="2800" b="1" dirty="0">
              <a:solidFill>
                <a:srgbClr val="FF0066"/>
              </a:solidFill>
              <a:latin typeface="Times New Roman" panose="02020603050405020304" pitchFamily="18" charset="0"/>
              <a:cs typeface="Times New Roman" panose="02020603050405020304" pitchFamily="18" charset="0"/>
            </a:endParaRPr>
          </a:p>
        </p:txBody>
      </p:sp>
      <p:sp>
        <p:nvSpPr>
          <p:cNvPr id="35848" name="Slide Number Placeholder 4"/>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1">
                <a:solidFill>
                  <a:schemeClr val="tx1"/>
                </a:solidFill>
                <a:latin typeface="VNI-Times" pitchFamily="2" charset="0"/>
              </a:defRPr>
            </a:lvl1pPr>
            <a:lvl2pPr marL="557361" indent="-214370">
              <a:spcBef>
                <a:spcPct val="20000"/>
              </a:spcBef>
              <a:buChar char="–"/>
              <a:defRPr sz="2101">
                <a:solidFill>
                  <a:schemeClr val="tx1"/>
                </a:solidFill>
                <a:latin typeface="VNI-Times" pitchFamily="2" charset="0"/>
              </a:defRPr>
            </a:lvl2pPr>
            <a:lvl3pPr marL="857479" indent="-171496">
              <a:spcBef>
                <a:spcPct val="20000"/>
              </a:spcBef>
              <a:buChar char="•"/>
              <a:defRPr sz="1800">
                <a:solidFill>
                  <a:schemeClr val="tx1"/>
                </a:solidFill>
                <a:latin typeface="VNI-Times" pitchFamily="2" charset="0"/>
              </a:defRPr>
            </a:lvl3pPr>
            <a:lvl4pPr marL="1200470" indent="-171496">
              <a:spcBef>
                <a:spcPct val="20000"/>
              </a:spcBef>
              <a:buChar char="–"/>
              <a:defRPr sz="1500">
                <a:solidFill>
                  <a:schemeClr val="tx1"/>
                </a:solidFill>
                <a:latin typeface="VNI-Times" pitchFamily="2" charset="0"/>
              </a:defRPr>
            </a:lvl4pPr>
            <a:lvl5pPr marL="1543461" indent="-171496">
              <a:spcBef>
                <a:spcPct val="20000"/>
              </a:spcBef>
              <a:buChar char="»"/>
              <a:defRPr sz="1500">
                <a:solidFill>
                  <a:schemeClr val="tx1"/>
                </a:solidFill>
                <a:latin typeface="VNI-Times" pitchFamily="2" charset="0"/>
              </a:defRPr>
            </a:lvl5pPr>
            <a:lvl6pPr marL="1886453" indent="-171496" eaLnBrk="0" fontAlgn="base" hangingPunct="0">
              <a:spcBef>
                <a:spcPct val="20000"/>
              </a:spcBef>
              <a:spcAft>
                <a:spcPct val="0"/>
              </a:spcAft>
              <a:buChar char="»"/>
              <a:defRPr sz="1500">
                <a:solidFill>
                  <a:schemeClr val="tx1"/>
                </a:solidFill>
                <a:latin typeface="VNI-Times" pitchFamily="2" charset="0"/>
              </a:defRPr>
            </a:lvl6pPr>
            <a:lvl7pPr marL="2229444" indent="-171496" eaLnBrk="0" fontAlgn="base" hangingPunct="0">
              <a:spcBef>
                <a:spcPct val="20000"/>
              </a:spcBef>
              <a:spcAft>
                <a:spcPct val="0"/>
              </a:spcAft>
              <a:buChar char="»"/>
              <a:defRPr sz="1500">
                <a:solidFill>
                  <a:schemeClr val="tx1"/>
                </a:solidFill>
                <a:latin typeface="VNI-Times" pitchFamily="2" charset="0"/>
              </a:defRPr>
            </a:lvl7pPr>
            <a:lvl8pPr marL="2572436" indent="-171496" eaLnBrk="0" fontAlgn="base" hangingPunct="0">
              <a:spcBef>
                <a:spcPct val="20000"/>
              </a:spcBef>
              <a:spcAft>
                <a:spcPct val="0"/>
              </a:spcAft>
              <a:buChar char="»"/>
              <a:defRPr sz="1500">
                <a:solidFill>
                  <a:schemeClr val="tx1"/>
                </a:solidFill>
                <a:latin typeface="VNI-Times" pitchFamily="2" charset="0"/>
              </a:defRPr>
            </a:lvl8pPr>
            <a:lvl9pPr marL="2915427" indent="-171496" eaLnBrk="0" fontAlgn="base" hangingPunct="0">
              <a:spcBef>
                <a:spcPct val="20000"/>
              </a:spcBef>
              <a:spcAft>
                <a:spcPct val="0"/>
              </a:spcAft>
              <a:buChar char="»"/>
              <a:defRPr sz="1500">
                <a:solidFill>
                  <a:schemeClr val="tx1"/>
                </a:solidFill>
                <a:latin typeface="VNI-Times" pitchFamily="2" charset="0"/>
              </a:defRPr>
            </a:lvl9pPr>
          </a:lstStyle>
          <a:p>
            <a:pPr>
              <a:spcBef>
                <a:spcPct val="0"/>
              </a:spcBef>
              <a:buFontTx/>
              <a:buNone/>
            </a:pPr>
            <a:fld id="{A402FDC9-4606-4A88-B7B4-E8FDB46418D2}" type="slidenum">
              <a:rPr lang="en-US" altLang="en-US" sz="1050">
                <a:latin typeface="Times New Roman" panose="02020603050405020304" pitchFamily="18" charset="0"/>
                <a:cs typeface="Times New Roman" panose="02020603050405020304" pitchFamily="18" charset="0"/>
              </a:rPr>
              <a:pPr>
                <a:spcBef>
                  <a:spcPct val="0"/>
                </a:spcBef>
                <a:buFontTx/>
                <a:buNone/>
              </a:pPr>
              <a:t>31</a:t>
            </a:fld>
            <a:endParaRPr lang="en-US" alt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8218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5394"/>
                                        </p:tgtEl>
                                        <p:attrNameLst>
                                          <p:attrName>style.visibility</p:attrName>
                                        </p:attrNameLst>
                                      </p:cBhvr>
                                      <p:to>
                                        <p:strVal val="visible"/>
                                      </p:to>
                                    </p:set>
                                    <p:animEffect transition="in" filter="diamond(in)">
                                      <p:cBhvr>
                                        <p:cTn id="11" dur="500"/>
                                        <p:tgtEl>
                                          <p:spTgt spid="153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5395"/>
                                        </p:tgtEl>
                                        <p:attrNameLst>
                                          <p:attrName>style.visibility</p:attrName>
                                        </p:attrNameLst>
                                      </p:cBhvr>
                                      <p:to>
                                        <p:strVal val="visible"/>
                                      </p:to>
                                    </p:set>
                                    <p:animEffect transition="in" filter="checkerboard(across)">
                                      <p:cBhvr>
                                        <p:cTn id="16" dur="500"/>
                                        <p:tgtEl>
                                          <p:spTgt spid="153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5396"/>
                                        </p:tgtEl>
                                        <p:attrNameLst>
                                          <p:attrName>style.visibility</p:attrName>
                                        </p:attrNameLst>
                                      </p:cBhvr>
                                      <p:to>
                                        <p:strVal val="visible"/>
                                      </p:to>
                                    </p:set>
                                    <p:animEffect transition="in" filter="checkerboard(across)">
                                      <p:cBhvr>
                                        <p:cTn id="21" dur="500"/>
                                        <p:tgtEl>
                                          <p:spTgt spid="153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5397"/>
                                        </p:tgtEl>
                                        <p:attrNameLst>
                                          <p:attrName>style.visibility</p:attrName>
                                        </p:attrNameLst>
                                      </p:cBhvr>
                                      <p:to>
                                        <p:strVal val="visible"/>
                                      </p:to>
                                    </p:set>
                                    <p:animEffect transition="in" filter="checkerboard(across)">
                                      <p:cBhvr>
                                        <p:cTn id="26" dur="500"/>
                                        <p:tgtEl>
                                          <p:spTgt spid="153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5398"/>
                                        </p:tgtEl>
                                        <p:attrNameLst>
                                          <p:attrName>style.visibility</p:attrName>
                                        </p:attrNameLst>
                                      </p:cBhvr>
                                      <p:to>
                                        <p:strVal val="visible"/>
                                      </p:to>
                                    </p:set>
                                    <p:animEffect transition="in" filter="checkerboard(across)">
                                      <p:cBhvr>
                                        <p:cTn id="31" dur="500"/>
                                        <p:tgtEl>
                                          <p:spTgt spid="15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95" grpId="0"/>
      <p:bldP spid="15396" grpId="0"/>
      <p:bldP spid="15397" grpId="0"/>
      <p:bldP spid="153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5"/>
          <p:cNvGrpSpPr>
            <a:grpSpLocks/>
          </p:cNvGrpSpPr>
          <p:nvPr/>
        </p:nvGrpSpPr>
        <p:grpSpPr bwMode="auto">
          <a:xfrm>
            <a:off x="58353" y="300622"/>
            <a:ext cx="9085276" cy="2084236"/>
            <a:chOff x="-129" y="407"/>
            <a:chExt cx="6100" cy="1750"/>
          </a:xfrm>
        </p:grpSpPr>
        <p:sp>
          <p:nvSpPr>
            <p:cNvPr id="15365" name="Text Box 5"/>
            <p:cNvSpPr txBox="1">
              <a:spLocks noChangeArrowheads="1"/>
            </p:cNvSpPr>
            <p:nvPr/>
          </p:nvSpPr>
          <p:spPr bwMode="auto">
            <a:xfrm>
              <a:off x="-129" y="795"/>
              <a:ext cx="1166" cy="1163"/>
            </a:xfrm>
            <a:prstGeom prst="rect">
              <a:avLst/>
            </a:prstGeom>
            <a:solidFill>
              <a:srgbClr val="FFFF66"/>
            </a:solidFill>
            <a:ln>
              <a:noFill/>
            </a:ln>
            <a:effectLst/>
          </p:spPr>
          <p:txBody>
            <a:bodyPr wrap="square">
              <a:spAutoFit/>
            </a:bodyPr>
            <a:lstStyle/>
            <a:p>
              <a:pPr marL="257244" indent="-257244">
                <a:spcBef>
                  <a:spcPct val="50000"/>
                </a:spcBef>
                <a:buFontTx/>
                <a:buChar char="-"/>
                <a:defRPr/>
              </a:pP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Giáo</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huấn</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sz="2800"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dạy</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bảo</a:t>
              </a:r>
              <a:endParaRPr lang="en-US" sz="2800" b="1"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5366" name="Text Box 6"/>
            <p:cNvSpPr txBox="1">
              <a:spLocks noChangeArrowheads="1"/>
            </p:cNvSpPr>
            <p:nvPr/>
          </p:nvSpPr>
          <p:spPr bwMode="auto">
            <a:xfrm>
              <a:off x="1647" y="407"/>
              <a:ext cx="4113" cy="801"/>
            </a:xfrm>
            <a:prstGeom prst="rect">
              <a:avLst/>
            </a:prstGeom>
            <a:noFill/>
            <a:ln>
              <a:noFill/>
            </a:ln>
            <a:effectLst/>
          </p:spPr>
          <p:txBody>
            <a:bodyPr wrap="square">
              <a:spAutoFit/>
            </a:bodyPr>
            <a:lstStyle/>
            <a:p>
              <a:pPr>
                <a:spcBef>
                  <a:spcPct val="50000"/>
                </a:spcBef>
                <a:defRPr/>
              </a:pP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Mọi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cán</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đều</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phải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thực</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hiện</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lời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sz="2800" b="1" dirty="0" err="1"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800"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chủ</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tịch</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HCM…</a:t>
              </a:r>
              <a:endParaRPr lang="en-US" sz="2800" b="1"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5368" name="Text Box 8"/>
            <p:cNvSpPr txBox="1">
              <a:spLocks noChangeArrowheads="1"/>
            </p:cNvSpPr>
            <p:nvPr/>
          </p:nvSpPr>
          <p:spPr bwMode="auto">
            <a:xfrm>
              <a:off x="1647" y="1356"/>
              <a:ext cx="4324" cy="801"/>
            </a:xfrm>
            <a:prstGeom prst="rect">
              <a:avLst/>
            </a:prstGeom>
            <a:noFill/>
            <a:ln>
              <a:noFill/>
            </a:ln>
            <a:effectLst/>
          </p:spPr>
          <p:txBody>
            <a:bodyPr wrap="square">
              <a:spAutoFit/>
            </a:bodyPr>
            <a:lstStyle/>
            <a:p>
              <a:pPr>
                <a:spcBef>
                  <a:spcPct val="50000"/>
                </a:spcBef>
                <a:defRPr/>
              </a:pP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Con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cái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cần</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phải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nghe</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lời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cha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mẹ</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2800" b="1"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36883" name="Group 14"/>
            <p:cNvGrpSpPr>
              <a:grpSpLocks/>
            </p:cNvGrpSpPr>
            <p:nvPr/>
          </p:nvGrpSpPr>
          <p:grpSpPr bwMode="auto">
            <a:xfrm>
              <a:off x="1037" y="901"/>
              <a:ext cx="610" cy="895"/>
              <a:chOff x="1037" y="862"/>
              <a:chExt cx="610" cy="895"/>
            </a:xfrm>
          </p:grpSpPr>
          <p:sp>
            <p:nvSpPr>
              <p:cNvPr id="36884" name="Line 9"/>
              <p:cNvSpPr>
                <a:spLocks noChangeShapeType="1"/>
              </p:cNvSpPr>
              <p:nvPr/>
            </p:nvSpPr>
            <p:spPr bwMode="auto">
              <a:xfrm flipV="1">
                <a:off x="1037" y="862"/>
                <a:ext cx="610" cy="37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6885" name="Line 10"/>
              <p:cNvSpPr>
                <a:spLocks noChangeShapeType="1"/>
              </p:cNvSpPr>
              <p:nvPr/>
            </p:nvSpPr>
            <p:spPr bwMode="auto">
              <a:xfrm rot="4486304" flipV="1">
                <a:off x="1046" y="1209"/>
                <a:ext cx="592" cy="50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sp>
        <p:nvSpPr>
          <p:cNvPr id="15395" name="Text Box 35"/>
          <p:cNvSpPr txBox="1">
            <a:spLocks noChangeArrowheads="1"/>
          </p:cNvSpPr>
          <p:nvPr/>
        </p:nvSpPr>
        <p:spPr bwMode="auto">
          <a:xfrm>
            <a:off x="2861701" y="664481"/>
            <a:ext cx="3232278" cy="523220"/>
          </a:xfrm>
          <a:prstGeom prst="rect">
            <a:avLst/>
          </a:prstGeom>
          <a:noFill/>
          <a:ln>
            <a:noFill/>
          </a:ln>
          <a:effectLst/>
        </p:spPr>
        <p:txBody>
          <a:bodyPr wrap="square">
            <a:spAutoFit/>
          </a:bodyPr>
          <a:lstStyle/>
          <a:p>
            <a:pPr>
              <a:spcBef>
                <a:spcPct val="50000"/>
              </a:spcBef>
              <a:defRPr/>
            </a:pPr>
            <a:r>
              <a:rPr lang="en-US" sz="2800" b="1"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Giáo</a:t>
            </a:r>
            <a:r>
              <a:rPr lang="en-US" sz="2800" b="1"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huấn</a:t>
            </a:r>
            <a:endParaRPr lang="en-US" sz="2800" b="1"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5396" name="Text Box 36"/>
          <p:cNvSpPr txBox="1">
            <a:spLocks noChangeArrowheads="1"/>
          </p:cNvSpPr>
          <p:nvPr/>
        </p:nvSpPr>
        <p:spPr bwMode="auto">
          <a:xfrm>
            <a:off x="6687203" y="1377671"/>
            <a:ext cx="2142165" cy="523220"/>
          </a:xfrm>
          <a:prstGeom prst="rect">
            <a:avLst/>
          </a:prstGeom>
          <a:noFill/>
          <a:ln>
            <a:noFill/>
          </a:ln>
          <a:effectLst/>
        </p:spPr>
        <p:txBody>
          <a:bodyPr wrap="square">
            <a:spAutoFit/>
          </a:bodyPr>
          <a:lstStyle/>
          <a:p>
            <a:pPr>
              <a:spcBef>
                <a:spcPct val="50000"/>
              </a:spcBef>
              <a:defRPr/>
            </a:pPr>
            <a:r>
              <a:rPr lang="en-US" sz="2800" b="1"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Dạy</a:t>
            </a:r>
            <a:r>
              <a:rPr lang="en-US" sz="2800" b="1"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bảo</a:t>
            </a:r>
            <a:endParaRPr lang="en-US" sz="2800" b="1" dirty="0">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2542" name="Rectangle 14"/>
          <p:cNvSpPr>
            <a:spLocks noChangeArrowheads="1"/>
          </p:cNvSpPr>
          <p:nvPr/>
        </p:nvSpPr>
        <p:spPr bwMode="auto">
          <a:xfrm>
            <a:off x="58353" y="3382419"/>
            <a:ext cx="1736628" cy="1384995"/>
          </a:xfrm>
          <a:prstGeom prst="rect">
            <a:avLst/>
          </a:prstGeom>
          <a:solidFill>
            <a:srgbClr val="FFFF66"/>
          </a:solidFill>
          <a:ln>
            <a:noFill/>
          </a:ln>
          <a:effectLst/>
        </p:spPr>
        <p:txBody>
          <a:bodyPr wrap="square">
            <a:spAutoFit/>
          </a:bodyPr>
          <a:lstStyle/>
          <a:p>
            <a:pPr>
              <a:spcBef>
                <a:spcPct val="50000"/>
              </a:spcBef>
              <a:defRPr/>
            </a:pPr>
            <a:r>
              <a:rPr lang="en-US" alt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Lâm</a:t>
            </a:r>
            <a:r>
              <a:rPr lang="en-US" alt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chung</a:t>
            </a:r>
            <a:r>
              <a:rPr lang="en-US" alt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alt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sắp</a:t>
            </a:r>
            <a:r>
              <a:rPr lang="en-US" alt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chết</a:t>
            </a:r>
            <a:endParaRPr lang="en-US" alt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22543" name="Rectangle 15"/>
          <p:cNvSpPr>
            <a:spLocks noChangeArrowheads="1"/>
          </p:cNvSpPr>
          <p:nvPr/>
        </p:nvSpPr>
        <p:spPr bwMode="auto">
          <a:xfrm>
            <a:off x="2587184" y="2833555"/>
            <a:ext cx="7669966" cy="523220"/>
          </a:xfrm>
          <a:prstGeom prst="rect">
            <a:avLst/>
          </a:prstGeom>
          <a:noFill/>
          <a:ln>
            <a:noFill/>
          </a:ln>
          <a:effectLst/>
        </p:spPr>
        <p:txBody>
          <a:bodyPr wrap="square">
            <a:spAutoFit/>
          </a:bodyPr>
          <a:lstStyle/>
          <a:p>
            <a:pPr>
              <a:spcBef>
                <a:spcPct val="50000"/>
              </a:spcBef>
              <a:defRPr/>
            </a:pP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Con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chim</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tiếng</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kêu</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thương</a:t>
            </a:r>
            <a:r>
              <a:rPr lang="en-US" altLang="en-US" sz="2800" b="1" dirty="0">
                <a:effectLst>
                  <a:outerShdw blurRad="38100" dist="38100" dir="2700000" algn="tl">
                    <a:srgbClr val="C0C0C0"/>
                  </a:outerShdw>
                </a:effectLst>
              </a:rPr>
              <a:t>.</a:t>
            </a:r>
          </a:p>
        </p:txBody>
      </p:sp>
      <p:sp>
        <p:nvSpPr>
          <p:cNvPr id="15399" name="Text Box 39"/>
          <p:cNvSpPr txBox="1">
            <a:spLocks noChangeArrowheads="1"/>
          </p:cNvSpPr>
          <p:nvPr/>
        </p:nvSpPr>
        <p:spPr bwMode="auto">
          <a:xfrm>
            <a:off x="4307473" y="2684979"/>
            <a:ext cx="3868943" cy="523220"/>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Sắp</a:t>
            </a:r>
            <a:r>
              <a:rPr lang="en-US" alt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chết</a:t>
            </a:r>
            <a:endParaRPr lang="en-US" alt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45" name="Rectangle 17"/>
          <p:cNvSpPr>
            <a:spLocks noChangeArrowheads="1"/>
          </p:cNvSpPr>
          <p:nvPr/>
        </p:nvSpPr>
        <p:spPr bwMode="auto">
          <a:xfrm>
            <a:off x="2637150" y="3424627"/>
            <a:ext cx="7620000" cy="523220"/>
          </a:xfrm>
          <a:prstGeom prst="rect">
            <a:avLst/>
          </a:prstGeom>
          <a:noFill/>
          <a:ln>
            <a:noFill/>
          </a:ln>
          <a:effectLst/>
        </p:spPr>
        <p:txBody>
          <a:bodyPr wrap="square">
            <a:spAutoFit/>
          </a:bodyPr>
          <a:lstStyle/>
          <a:p>
            <a:pPr>
              <a:spcBef>
                <a:spcPct val="50000"/>
              </a:spcBef>
              <a:defRPr/>
            </a:pP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Con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thì</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lời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nói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phải</a:t>
            </a:r>
            <a:endPar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401" name="Text Box 41"/>
          <p:cNvSpPr txBox="1">
            <a:spLocks noChangeArrowheads="1"/>
          </p:cNvSpPr>
          <p:nvPr/>
        </p:nvSpPr>
        <p:spPr bwMode="auto">
          <a:xfrm>
            <a:off x="4477840" y="3408998"/>
            <a:ext cx="3609468" cy="523220"/>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Sắp</a:t>
            </a:r>
            <a:r>
              <a:rPr lang="en-US" alt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chết</a:t>
            </a:r>
            <a:endParaRPr lang="en-US" alt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47" name="Rectangle 19"/>
          <p:cNvSpPr>
            <a:spLocks noChangeArrowheads="1"/>
          </p:cNvSpPr>
          <p:nvPr/>
        </p:nvSpPr>
        <p:spPr bwMode="auto">
          <a:xfrm>
            <a:off x="2692433" y="4116827"/>
            <a:ext cx="6440357" cy="954107"/>
          </a:xfrm>
          <a:prstGeom prst="rect">
            <a:avLst/>
          </a:prstGeom>
          <a:noFill/>
          <a:ln>
            <a:noFill/>
          </a:ln>
          <a:effectLst/>
        </p:spPr>
        <p:txBody>
          <a:bodyPr wrap="square">
            <a:spAutoFit/>
          </a:bodyPr>
          <a:lstStyle/>
          <a:p>
            <a:pPr>
              <a:spcBef>
                <a:spcPct val="50000"/>
              </a:spcBef>
              <a:defRPr/>
            </a:pP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Lúc</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ông</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cụ</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còn</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dặn</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dò</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con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cháu</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phải</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yêu</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thương</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nhau</a:t>
            </a:r>
            <a:r>
              <a:rPr lang="en-US" alt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5400" name="Text Box 40"/>
          <p:cNvSpPr txBox="1">
            <a:spLocks noChangeArrowheads="1"/>
          </p:cNvSpPr>
          <p:nvPr/>
        </p:nvSpPr>
        <p:spPr bwMode="auto">
          <a:xfrm>
            <a:off x="3684592" y="4070661"/>
            <a:ext cx="4456040" cy="523220"/>
          </a:xfrm>
          <a:prstGeom prst="rect">
            <a:avLst/>
          </a:prstGeom>
          <a:noFill/>
          <a:ln>
            <a:noFill/>
          </a:ln>
          <a:effec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defRPr/>
            </a:pPr>
            <a:r>
              <a:rPr lang="en-US" alt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lâm</a:t>
            </a:r>
            <a:r>
              <a:rPr lang="en-US" alt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chung</a:t>
            </a:r>
            <a:endParaRPr lang="en-US" alt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6878" name="Line 21"/>
          <p:cNvSpPr>
            <a:spLocks noChangeShapeType="1"/>
          </p:cNvSpPr>
          <p:nvPr/>
        </p:nvSpPr>
        <p:spPr bwMode="auto">
          <a:xfrm flipH="1">
            <a:off x="1791126" y="3578607"/>
            <a:ext cx="323950" cy="5943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6879" name="Line 22"/>
          <p:cNvSpPr>
            <a:spLocks noChangeShapeType="1"/>
          </p:cNvSpPr>
          <p:nvPr/>
        </p:nvSpPr>
        <p:spPr bwMode="auto">
          <a:xfrm flipH="1" flipV="1">
            <a:off x="1794981" y="4172914"/>
            <a:ext cx="525432" cy="594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7950706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95"/>
                                        </p:tgtEl>
                                        <p:attrNameLst>
                                          <p:attrName>style.visibility</p:attrName>
                                        </p:attrNameLst>
                                      </p:cBhvr>
                                      <p:to>
                                        <p:strVal val="visible"/>
                                      </p:to>
                                    </p:set>
                                    <p:animEffect transition="in" filter="checkerboard(across)">
                                      <p:cBhvr>
                                        <p:cTn id="7" dur="500"/>
                                        <p:tgtEl>
                                          <p:spTgt spid="15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96"/>
                                        </p:tgtEl>
                                        <p:attrNameLst>
                                          <p:attrName>style.visibility</p:attrName>
                                        </p:attrNameLst>
                                      </p:cBhvr>
                                      <p:to>
                                        <p:strVal val="visible"/>
                                      </p:to>
                                    </p:set>
                                    <p:animEffect transition="in" filter="checkerboard(across)">
                                      <p:cBhvr>
                                        <p:cTn id="12" dur="500"/>
                                        <p:tgtEl>
                                          <p:spTgt spid="15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99"/>
                                        </p:tgtEl>
                                        <p:attrNameLst>
                                          <p:attrName>style.visibility</p:attrName>
                                        </p:attrNameLst>
                                      </p:cBhvr>
                                      <p:to>
                                        <p:strVal val="visible"/>
                                      </p:to>
                                    </p:set>
                                    <p:animEffect transition="in" filter="checkerboard(across)">
                                      <p:cBhvr>
                                        <p:cTn id="17" dur="500"/>
                                        <p:tgtEl>
                                          <p:spTgt spid="15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401"/>
                                        </p:tgtEl>
                                        <p:attrNameLst>
                                          <p:attrName>style.visibility</p:attrName>
                                        </p:attrNameLst>
                                      </p:cBhvr>
                                      <p:to>
                                        <p:strVal val="visible"/>
                                      </p:to>
                                    </p:set>
                                    <p:animEffect transition="in" filter="checkerboard(across)">
                                      <p:cBhvr>
                                        <p:cTn id="22" dur="500"/>
                                        <p:tgtEl>
                                          <p:spTgt spid="154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400"/>
                                        </p:tgtEl>
                                        <p:attrNameLst>
                                          <p:attrName>style.visibility</p:attrName>
                                        </p:attrNameLst>
                                      </p:cBhvr>
                                      <p:to>
                                        <p:strVal val="visible"/>
                                      </p:to>
                                    </p:set>
                                    <p:animEffect transition="in" filter="checkerboard(across)">
                                      <p:cBhvr>
                                        <p:cTn id="27" dur="500"/>
                                        <p:tgtEl>
                                          <p:spTgt spid="15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5" grpId="0"/>
      <p:bldP spid="15396" grpId="0"/>
      <p:bldP spid="15399" grpId="0"/>
      <p:bldP spid="15401" grpId="0"/>
      <p:bldP spid="154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53150" y="915656"/>
            <a:ext cx="51424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sz="3600" b="1" dirty="0">
                <a:solidFill>
                  <a:srgbClr val="333399"/>
                </a:solidFill>
                <a:latin typeface="Times New Roman" panose="02020603050405020304" pitchFamily="18" charset="0"/>
                <a:cs typeface="Times New Roman" panose="02020603050405020304" pitchFamily="18" charset="0"/>
              </a:rPr>
              <a:t> HƯỚNG DẪN TỰ HỌC</a:t>
            </a:r>
            <a:endParaRPr lang="en-US" altLang="en-US" sz="3600" dirty="0">
              <a:solidFill>
                <a:srgbClr val="333399"/>
              </a:solidFill>
              <a:latin typeface="Times New Roman" panose="02020603050405020304" pitchFamily="18" charset="0"/>
              <a:cs typeface="Times New Roman" panose="02020603050405020304" pitchFamily="18" charset="0"/>
            </a:endParaRPr>
          </a:p>
        </p:txBody>
      </p:sp>
      <p:sp>
        <p:nvSpPr>
          <p:cNvPr id="3" name="Text Box 2"/>
          <p:cNvSpPr txBox="1">
            <a:spLocks noChangeArrowheads="1"/>
          </p:cNvSpPr>
          <p:nvPr/>
        </p:nvSpPr>
        <p:spPr bwMode="auto">
          <a:xfrm>
            <a:off x="1455174" y="1740041"/>
            <a:ext cx="5764403" cy="25545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Làm</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bài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tập</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còn</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lại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trong</a:t>
            </a:r>
            <a:r>
              <a:rPr lang="en-US" altLang="en-US" dirty="0">
                <a:solidFill>
                  <a:srgbClr val="FFFFFF"/>
                </a:solidFill>
                <a:latin typeface="Times New Roman" panose="02020603050405020304" pitchFamily="18" charset="0"/>
                <a:cs typeface="Times New Roman" panose="02020603050405020304" pitchFamily="18" charset="0"/>
              </a:rPr>
              <a:t> SGK/71, 84</a:t>
            </a:r>
          </a:p>
          <a:p>
            <a:pPr eaLnBrk="1" hangingPunct="1">
              <a:spcBef>
                <a:spcPct val="0"/>
              </a:spcBef>
              <a:buFontTx/>
              <a:buNone/>
            </a:pP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Chuẩn</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bị</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bài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Bánh</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trôi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nước</a:t>
            </a:r>
            <a:r>
              <a:rPr lang="en-US" altLang="en-US" dirty="0">
                <a:solidFill>
                  <a:srgbClr val="FFFF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dirty="0">
                <a:solidFill>
                  <a:srgbClr val="FFFFFF"/>
                </a:solidFill>
                <a:latin typeface="Times New Roman" panose="02020603050405020304" pitchFamily="18" charset="0"/>
                <a:cs typeface="Times New Roman" panose="02020603050405020304" pitchFamily="18" charset="0"/>
              </a:rPr>
              <a:t>(</a:t>
            </a:r>
            <a:r>
              <a:rPr lang="en-US" altLang="en-US" dirty="0" err="1">
                <a:solidFill>
                  <a:srgbClr val="FFFFFF"/>
                </a:solidFill>
                <a:latin typeface="Times New Roman" panose="02020603050405020304" pitchFamily="18" charset="0"/>
                <a:cs typeface="Times New Roman" panose="02020603050405020304" pitchFamily="18" charset="0"/>
              </a:rPr>
              <a:t>Soạn</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bài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theo</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các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câu</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hỏi</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mục</a:t>
            </a:r>
            <a:r>
              <a:rPr lang="en-US" altLang="en-US" dirty="0">
                <a:solidFill>
                  <a:srgbClr val="FFFFFF"/>
                </a:solidFill>
                <a:latin typeface="Times New Roman" panose="02020603050405020304" pitchFamily="18" charset="0"/>
                <a:cs typeface="Times New Roman" panose="02020603050405020304" pitchFamily="18" charset="0"/>
              </a:rPr>
              <a:t> I SGK / 95)</a:t>
            </a:r>
          </a:p>
        </p:txBody>
      </p:sp>
      <p:pic>
        <p:nvPicPr>
          <p:cNvPr id="37892" name="Picture 6" descr="vietba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38155" y="1383934"/>
            <a:ext cx="1314856" cy="98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8730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5012C27-A147-4548-88B3-C50073C6A69E}"/>
              </a:ext>
            </a:extLst>
          </p:cNvPr>
          <p:cNvPicPr>
            <a:picLocks noChangeAspect="1"/>
          </p:cNvPicPr>
          <p:nvPr/>
        </p:nvPicPr>
        <p:blipFill>
          <a:blip r:embed="rId3" cstate="print"/>
          <a:stretch>
            <a:fillRect/>
          </a:stretch>
        </p:blipFill>
        <p:spPr>
          <a:xfrm>
            <a:off x="1662" y="2385"/>
            <a:ext cx="9144019" cy="5144599"/>
          </a:xfrm>
          <a:prstGeom prst="rect">
            <a:avLst/>
          </a:prstGeom>
        </p:spPr>
      </p:pic>
      <p:sp>
        <p:nvSpPr>
          <p:cNvPr id="3" name="矩形 2">
            <a:extLst>
              <a:ext uri="{FF2B5EF4-FFF2-40B4-BE49-F238E27FC236}">
                <a16:creationId xmlns="" xmlns:a16="http://schemas.microsoft.com/office/drawing/2014/main" id="{F1E2EBB7-BF84-4347-8FF9-408FE994B4ED}"/>
              </a:ext>
            </a:extLst>
          </p:cNvPr>
          <p:cNvSpPr/>
          <p:nvPr/>
        </p:nvSpPr>
        <p:spPr>
          <a:xfrm rot="21412591">
            <a:off x="2212454" y="1937671"/>
            <a:ext cx="4592925" cy="1569660"/>
          </a:xfrm>
          <a:prstGeom prst="rect">
            <a:avLst/>
          </a:prstGeom>
        </p:spPr>
        <p:txBody>
          <a:bodyPr wrap="none">
            <a:spAutoFit/>
            <a:scene3d>
              <a:camera prst="perspectiveFront"/>
              <a:lightRig rig="threePt" dir="t"/>
            </a:scene3d>
            <a:sp3d>
              <a:bevelT w="6350"/>
            </a:sp3d>
          </a:bodyPr>
          <a:lstStyle/>
          <a:p>
            <a:pPr algn="ctr">
              <a:defRPr/>
            </a:pPr>
            <a:r>
              <a:rPr lang="en-US" altLang="zh-CN" sz="9600" dirty="0" err="1">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Tạm</a:t>
            </a:r>
            <a:r>
              <a:rPr lang="en-US" altLang="zh-CN" sz="9600" dirty="0">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9600" dirty="0" err="1">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biệt</a:t>
            </a:r>
            <a:endParaRPr lang="zh-CN" altLang="en-US" sz="9600" dirty="0">
              <a:solidFill>
                <a:schemeClr val="bg1">
                  <a:lumMod val="95000"/>
                </a:schemeClr>
              </a:solidFill>
              <a:effectLst>
                <a:glow rad="1397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endParaRPr>
          </a:p>
        </p:txBody>
      </p:sp>
    </p:spTree>
    <p:extLst>
      <p:ext uri="{BB962C8B-B14F-4D97-AF65-F5344CB8AC3E}">
        <p14:creationId xmlns:p14="http://schemas.microsoft.com/office/powerpoint/2010/main" val="3942038088"/>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137384"/>
            <a:ext cx="4375355" cy="584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dirty="0" err="1">
                <a:solidFill>
                  <a:srgbClr val="FFFFFF"/>
                </a:solidFill>
                <a:latin typeface="Times New Roman" panose="02020603050405020304" pitchFamily="18" charset="0"/>
                <a:cs typeface="Times New Roman" panose="02020603050405020304" pitchFamily="18" charset="0"/>
              </a:rPr>
              <a:t>T</a:t>
            </a:r>
            <a:r>
              <a:rPr lang="en-US" altLang="en-US" dirty="0" err="1" smtClean="0">
                <a:solidFill>
                  <a:srgbClr val="FFFFFF"/>
                </a:solidFill>
                <a:latin typeface="Times New Roman" panose="02020603050405020304" pitchFamily="18" charset="0"/>
                <a:cs typeface="Times New Roman" panose="02020603050405020304" pitchFamily="18" charset="0"/>
              </a:rPr>
              <a:t>óm</a:t>
            </a:r>
            <a:r>
              <a:rPr lang="en-US" altLang="en-US" dirty="0" smtClean="0">
                <a:solidFill>
                  <a:srgbClr val="FFFFFF"/>
                </a:solidFill>
                <a:latin typeface="Times New Roman" panose="02020603050405020304" pitchFamily="18" charset="0"/>
                <a:cs typeface="Times New Roman" panose="02020603050405020304" pitchFamily="18" charset="0"/>
              </a:rPr>
              <a:t> </a:t>
            </a:r>
            <a:r>
              <a:rPr lang="en-US" altLang="en-US" dirty="0" err="1" smtClean="0">
                <a:solidFill>
                  <a:srgbClr val="FFFFFF"/>
                </a:solidFill>
                <a:latin typeface="Times New Roman" panose="02020603050405020304" pitchFamily="18" charset="0"/>
                <a:cs typeface="Times New Roman" panose="02020603050405020304" pitchFamily="18" charset="0"/>
              </a:rPr>
              <a:t>tắt</a:t>
            </a:r>
            <a:r>
              <a:rPr lang="en-US" altLang="en-US" dirty="0" smtClean="0">
                <a:solidFill>
                  <a:srgbClr val="FFFFFF"/>
                </a:solidFill>
                <a:latin typeface="Times New Roman" panose="02020603050405020304" pitchFamily="18" charset="0"/>
                <a:cs typeface="Times New Roman" panose="02020603050405020304" pitchFamily="18" charset="0"/>
              </a:rPr>
              <a:t> </a:t>
            </a:r>
            <a:r>
              <a:rPr lang="en-US" altLang="en-US" dirty="0" err="1" smtClean="0">
                <a:solidFill>
                  <a:srgbClr val="FFFFFF"/>
                </a:solidFill>
                <a:latin typeface="Times New Roman" panose="02020603050405020304" pitchFamily="18" charset="0"/>
                <a:cs typeface="Times New Roman" panose="02020603050405020304" pitchFamily="18" charset="0"/>
              </a:rPr>
              <a:t>nội</a:t>
            </a:r>
            <a:r>
              <a:rPr lang="en-US" altLang="en-US" dirty="0" smtClean="0">
                <a:solidFill>
                  <a:srgbClr val="FFFFFF"/>
                </a:solidFill>
                <a:latin typeface="Times New Roman" panose="02020603050405020304" pitchFamily="18" charset="0"/>
                <a:cs typeface="Times New Roman" panose="02020603050405020304" pitchFamily="18" charset="0"/>
              </a:rPr>
              <a:t> dung </a:t>
            </a:r>
            <a:r>
              <a:rPr lang="en-US" altLang="en-US" dirty="0" err="1" smtClean="0">
                <a:solidFill>
                  <a:srgbClr val="FFFFFF"/>
                </a:solidFill>
                <a:latin typeface="Times New Roman" panose="02020603050405020304" pitchFamily="18" charset="0"/>
                <a:cs typeface="Times New Roman" panose="02020603050405020304" pitchFamily="18" charset="0"/>
              </a:rPr>
              <a:t>bài</a:t>
            </a:r>
            <a:r>
              <a:rPr lang="en-US" altLang="en-US" dirty="0" smtClean="0">
                <a:solidFill>
                  <a:srgbClr val="FFFFFF"/>
                </a:solidFill>
                <a:latin typeface="Times New Roman" panose="02020603050405020304" pitchFamily="18" charset="0"/>
                <a:cs typeface="Times New Roman" panose="02020603050405020304" pitchFamily="18" charset="0"/>
              </a:rPr>
              <a:t> </a:t>
            </a:r>
            <a:r>
              <a:rPr lang="en-US" altLang="en-US" dirty="0" err="1" smtClean="0">
                <a:solidFill>
                  <a:srgbClr val="FFFFFF"/>
                </a:solidFill>
                <a:latin typeface="Times New Roman" panose="02020603050405020304" pitchFamily="18" charset="0"/>
                <a:cs typeface="Times New Roman" panose="02020603050405020304" pitchFamily="18" charset="0"/>
              </a:rPr>
              <a:t>học</a:t>
            </a:r>
            <a:endParaRPr lang="en-US" altLang="en-US" dirty="0">
              <a:solidFill>
                <a:srgbClr val="FFFFFF"/>
              </a:solidFill>
              <a:latin typeface="Times New Roman" panose="02020603050405020304" pitchFamily="18" charset="0"/>
              <a:cs typeface="Times New Roman" panose="02020603050405020304" pitchFamily="18" charset="0"/>
            </a:endParaRPr>
          </a:p>
        </p:txBody>
      </p:sp>
      <p:sp>
        <p:nvSpPr>
          <p:cNvPr id="5" name="矩形 2">
            <a:extLst>
              <a:ext uri="{FF2B5EF4-FFF2-40B4-BE49-F238E27FC236}">
                <a16:creationId xmlns="" xmlns:a16="http://schemas.microsoft.com/office/drawing/2014/main" id="{F1E2EBB7-BF84-4347-8FF9-408FE994B4ED}"/>
              </a:ext>
            </a:extLst>
          </p:cNvPr>
          <p:cNvSpPr/>
          <p:nvPr/>
        </p:nvSpPr>
        <p:spPr>
          <a:xfrm>
            <a:off x="2111477" y="722159"/>
            <a:ext cx="4763729" cy="769441"/>
          </a:xfrm>
          <a:prstGeom prst="rect">
            <a:avLst/>
          </a:prstGeom>
        </p:spPr>
        <p:txBody>
          <a:bodyPr wrap="square">
            <a:spAutoFit/>
          </a:bodyPr>
          <a:lstStyle/>
          <a:p>
            <a:pPr algn="ctr">
              <a:defRPr/>
            </a:pPr>
            <a:r>
              <a:rPr lang="en-US" altLang="zh-CN" sz="4400" b="1" dirty="0" err="1">
                <a:ln w="0"/>
                <a:solidFill>
                  <a:srgbClr val="FF0000"/>
                </a:solidFill>
                <a:effectLst>
                  <a:outerShdw blurRad="38100" dist="19050" dir="2700000" algn="tl" rotWithShape="0">
                    <a:schemeClr val="dk1">
                      <a:alpha val="40000"/>
                    </a:schemeClr>
                  </a:outerShdw>
                </a:effectLst>
                <a:latin typeface="Times New Roman" pitchFamily="18" charset="0"/>
                <a:ea typeface="微软雅黑" pitchFamily="34" charset="-122"/>
                <a:cs typeface="Times New Roman" pitchFamily="18" charset="0"/>
                <a:sym typeface="微软雅黑" pitchFamily="34" charset="-122"/>
              </a:rPr>
              <a:t>Từ</a:t>
            </a:r>
            <a:r>
              <a:rPr lang="en-US" altLang="zh-CN" sz="4400" b="1" dirty="0">
                <a:ln w="0"/>
                <a:solidFill>
                  <a:srgbClr val="FF0000"/>
                </a:solidFill>
                <a:effectLst>
                  <a:outerShdw blurRad="38100" dist="19050" dir="2700000" algn="tl" rotWithShape="0">
                    <a:schemeClr val="dk1">
                      <a:alpha val="40000"/>
                    </a:schemeClr>
                  </a:outerShdw>
                </a:effectLst>
                <a:latin typeface="Times New Roman" pitchFamily="18" charset="0"/>
                <a:ea typeface="微软雅黑" pitchFamily="34" charset="-122"/>
                <a:cs typeface="Times New Roman" pitchFamily="18" charset="0"/>
                <a:sym typeface="微软雅黑" pitchFamily="34" charset="-122"/>
              </a:rPr>
              <a:t> </a:t>
            </a:r>
            <a:r>
              <a:rPr lang="en-US" altLang="zh-CN" sz="4400" b="1" dirty="0" err="1">
                <a:ln w="0"/>
                <a:solidFill>
                  <a:srgbClr val="FF0000"/>
                </a:solidFill>
                <a:effectLst>
                  <a:outerShdw blurRad="38100" dist="19050" dir="2700000" algn="tl" rotWithShape="0">
                    <a:schemeClr val="dk1">
                      <a:alpha val="40000"/>
                    </a:schemeClr>
                  </a:outerShdw>
                </a:effectLst>
                <a:latin typeface="Times New Roman" pitchFamily="18" charset="0"/>
                <a:ea typeface="微软雅黑" pitchFamily="34" charset="-122"/>
                <a:cs typeface="Times New Roman" pitchFamily="18" charset="0"/>
                <a:sym typeface="微软雅黑" pitchFamily="34" charset="-122"/>
              </a:rPr>
              <a:t>Hán</a:t>
            </a:r>
            <a:r>
              <a:rPr lang="en-US" altLang="zh-CN" sz="4400" b="1" dirty="0">
                <a:ln w="0"/>
                <a:solidFill>
                  <a:srgbClr val="FF0000"/>
                </a:solidFill>
                <a:effectLst>
                  <a:outerShdw blurRad="38100" dist="19050" dir="2700000" algn="tl" rotWithShape="0">
                    <a:schemeClr val="dk1">
                      <a:alpha val="40000"/>
                    </a:schemeClr>
                  </a:outerShdw>
                </a:effectLst>
                <a:latin typeface="Times New Roman" pitchFamily="18" charset="0"/>
                <a:ea typeface="微软雅黑" pitchFamily="34" charset="-122"/>
                <a:cs typeface="Times New Roman" pitchFamily="18" charset="0"/>
                <a:sym typeface="微软雅黑" pitchFamily="34" charset="-122"/>
              </a:rPr>
              <a:t> </a:t>
            </a:r>
            <a:r>
              <a:rPr lang="en-US" altLang="zh-CN" sz="4400" b="1" dirty="0" err="1">
                <a:ln w="0"/>
                <a:solidFill>
                  <a:srgbClr val="FF0000"/>
                </a:solidFill>
                <a:effectLst>
                  <a:outerShdw blurRad="38100" dist="19050" dir="2700000" algn="tl" rotWithShape="0">
                    <a:schemeClr val="dk1">
                      <a:alpha val="40000"/>
                    </a:schemeClr>
                  </a:outerShdw>
                </a:effectLst>
                <a:latin typeface="Times New Roman" pitchFamily="18" charset="0"/>
                <a:ea typeface="微软雅黑" pitchFamily="34" charset="-122"/>
                <a:cs typeface="Times New Roman" pitchFamily="18" charset="0"/>
                <a:sym typeface="微软雅黑" pitchFamily="34" charset="-122"/>
              </a:rPr>
              <a:t>Việt</a:t>
            </a:r>
            <a:endParaRPr lang="zh-CN" altLang="en-US" sz="4400" b="1" dirty="0">
              <a:ln w="0"/>
              <a:solidFill>
                <a:srgbClr val="FF0000"/>
              </a:solidFill>
              <a:effectLst>
                <a:outerShdw blurRad="38100" dist="19050" dir="2700000" algn="tl" rotWithShape="0">
                  <a:schemeClr val="dk1">
                    <a:alpha val="40000"/>
                  </a:schemeClr>
                </a:outerShdw>
              </a:effectLst>
              <a:latin typeface="Times New Roman" pitchFamily="18" charset="0"/>
              <a:ea typeface="微软雅黑" pitchFamily="34" charset="-122"/>
              <a:cs typeface="Times New Roman" pitchFamily="18" charset="0"/>
              <a:sym typeface="微软雅黑" pitchFamily="34" charset="-122"/>
            </a:endParaRPr>
          </a:p>
        </p:txBody>
      </p:sp>
      <p:sp>
        <p:nvSpPr>
          <p:cNvPr id="6" name="Rectangle 2"/>
          <p:cNvSpPr txBox="1">
            <a:spLocks noChangeArrowheads="1"/>
          </p:cNvSpPr>
          <p:nvPr/>
        </p:nvSpPr>
        <p:spPr bwMode="auto">
          <a:xfrm>
            <a:off x="81422" y="1798142"/>
            <a:ext cx="9151068" cy="58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 </a:t>
            </a:r>
            <a:r>
              <a:rPr lang="en-US" altLang="en-US" b="1" dirty="0" err="1" smtClean="0">
                <a:solidFill>
                  <a:srgbClr val="FF0000"/>
                </a:solidFill>
                <a:latin typeface="Times New Roman" panose="02020603050405020304" pitchFamily="18" charset="0"/>
              </a:rPr>
              <a:t>Đơn</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vị</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cấu</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tạo</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Từ</a:t>
            </a:r>
            <a:r>
              <a:rPr lang="en-US" altLang="en-US" b="1" dirty="0" smtClean="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Hán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 </a:t>
            </a:r>
            <a:r>
              <a:rPr lang="en-US" altLang="en-US" b="1" dirty="0" err="1">
                <a:solidFill>
                  <a:srgbClr val="FF0000"/>
                </a:solidFill>
                <a:latin typeface="Times New Roman" panose="02020603050405020304" pitchFamily="18" charset="0"/>
              </a:rPr>
              <a:t>Tự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học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có</a:t>
            </a:r>
            <a:r>
              <a:rPr lang="en-US" altLang="en-US" b="1" dirty="0">
                <a:solidFill>
                  <a:srgbClr val="FF0000"/>
                </a:solidFill>
                <a:latin typeface="Times New Roman" panose="02020603050405020304" pitchFamily="18" charset="0"/>
              </a:rPr>
              <a:t> </a:t>
            </a:r>
            <a:r>
              <a:rPr lang="en-US" altLang="en-US" b="1" dirty="0" smtClean="0">
                <a:solidFill>
                  <a:srgbClr val="FF0000"/>
                </a:solidFill>
                <a:latin typeface="Times New Roman" panose="02020603050405020304" pitchFamily="18" charset="0"/>
              </a:rPr>
              <a:t>HD)</a:t>
            </a:r>
            <a:endParaRPr lang="en-US" altLang="en-US" b="1" dirty="0">
              <a:solidFill>
                <a:srgbClr val="FF0000"/>
              </a:solidFill>
              <a:latin typeface="Times New Roman" panose="02020603050405020304" pitchFamily="18" charset="0"/>
            </a:endParaRPr>
          </a:p>
        </p:txBody>
      </p:sp>
      <p:sp>
        <p:nvSpPr>
          <p:cNvPr id="7" name="TextBox 11"/>
          <p:cNvSpPr txBox="1">
            <a:spLocks noChangeArrowheads="1"/>
          </p:cNvSpPr>
          <p:nvPr/>
        </p:nvSpPr>
        <p:spPr bwMode="auto">
          <a:xfrm>
            <a:off x="-724341" y="2688271"/>
            <a:ext cx="5381297"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3200" b="1" dirty="0" smtClean="0">
                <a:solidFill>
                  <a:srgbClr val="FF0000"/>
                </a:solidFill>
                <a:latin typeface="Times New Roman" pitchFamily="18" charset="0"/>
                <a:ea typeface="微软雅黑" panose="020B0503020204020204" pitchFamily="34" charset="-122"/>
                <a:cs typeface="Times New Roman" pitchFamily="18" charset="0"/>
              </a:rPr>
              <a:t>II/</a:t>
            </a:r>
            <a:r>
              <a:rPr lang="en-US" altLang="zh-CN" sz="3200" b="1" dirty="0" err="1" smtClean="0">
                <a:solidFill>
                  <a:srgbClr val="FF0000"/>
                </a:solidFill>
                <a:latin typeface="Times New Roman" pitchFamily="18" charset="0"/>
                <a:ea typeface="微软雅黑" panose="020B0503020204020204" pitchFamily="34" charset="-122"/>
                <a:cs typeface="Times New Roman" pitchFamily="18" charset="0"/>
              </a:rPr>
              <a:t>Từ</a:t>
            </a:r>
            <a:r>
              <a:rPr lang="en-US" altLang="zh-CN" sz="32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ghép</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Hán</a:t>
            </a:r>
            <a:r>
              <a:rPr lang="en-US" altLang="zh-CN" sz="32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FF0000"/>
                </a:solidFill>
                <a:latin typeface="Times New Roman" pitchFamily="18" charset="0"/>
                <a:ea typeface="微软雅黑" panose="020B0503020204020204" pitchFamily="34" charset="-122"/>
                <a:cs typeface="Times New Roman" pitchFamily="18" charset="0"/>
              </a:rPr>
              <a:t>Việt</a:t>
            </a:r>
            <a:endParaRPr lang="zh-CN" altLang="en-US" sz="3200" b="1" dirty="0">
              <a:solidFill>
                <a:srgbClr val="FF0000"/>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448635401"/>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4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51" y="1805845"/>
            <a:ext cx="2391507" cy="1104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6" name="Rectangle 5"/>
          <p:cNvSpPr/>
          <p:nvPr/>
        </p:nvSpPr>
        <p:spPr>
          <a:xfrm>
            <a:off x="-24698" y="1805845"/>
            <a:ext cx="2275986" cy="1077218"/>
          </a:xfrm>
          <a:prstGeom prst="rect">
            <a:avLst/>
          </a:prstGeom>
        </p:spPr>
        <p:txBody>
          <a:bodyPr wrap="square">
            <a:spAutoFit/>
          </a:bodyPr>
          <a:lstStyle/>
          <a:p>
            <a:pPr algn="ctr"/>
            <a:r>
              <a:rPr lang="en-US" sz="3200" b="1" dirty="0">
                <a:latin typeface="Times New Roman" pitchFamily="18" charset="0"/>
                <a:ea typeface="微软雅黑" pitchFamily="34" charset="-122"/>
                <a:cs typeface="Times New Roman" pitchFamily="18" charset="0"/>
              </a:rPr>
              <a:t>TỪ GHÉP HÁN VIỆT</a:t>
            </a:r>
            <a:endParaRPr lang="en-GB" sz="3200" b="1" dirty="0">
              <a:latin typeface="Times New Roman" pitchFamily="18" charset="0"/>
              <a:ea typeface="微软雅黑" pitchFamily="34" charset="-122"/>
              <a:cs typeface="Times New Roman" pitchFamily="18" charset="0"/>
            </a:endParaRPr>
          </a:p>
        </p:txBody>
      </p:sp>
      <p:cxnSp>
        <p:nvCxnSpPr>
          <p:cNvPr id="8" name="Straight Arrow Connector 7"/>
          <p:cNvCxnSpPr/>
          <p:nvPr/>
        </p:nvCxnSpPr>
        <p:spPr>
          <a:xfrm flipV="1">
            <a:off x="2422201" y="1012723"/>
            <a:ext cx="799702" cy="12399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45196" y="508786"/>
            <a:ext cx="4538462" cy="584775"/>
          </a:xfrm>
          <a:prstGeom prst="rect">
            <a:avLst/>
          </a:prstGeom>
        </p:spPr>
        <p:txBody>
          <a:bodyPr wrap="square">
            <a:spAutoFit/>
          </a:bodyPr>
          <a:lstStyle/>
          <a:p>
            <a:r>
              <a:rPr lang="vi-VN" sz="3200" b="1" dirty="0">
                <a:solidFill>
                  <a:srgbClr val="0070C0"/>
                </a:solidFill>
                <a:latin typeface="Times New Roman" pitchFamily="18" charset="0"/>
                <a:cs typeface="Times New Roman" pitchFamily="18" charset="0"/>
              </a:rPr>
              <a:t>Từ ghép đẳng lập</a:t>
            </a:r>
            <a:endParaRPr lang="en-US" sz="3200" i="1" dirty="0">
              <a:latin typeface="Times New Roman" pitchFamily="18" charset="0"/>
              <a:cs typeface="Times New Roman" pitchFamily="18" charset="0"/>
            </a:endParaRPr>
          </a:p>
        </p:txBody>
      </p:sp>
      <p:sp>
        <p:nvSpPr>
          <p:cNvPr id="10" name="Rectangle 9"/>
          <p:cNvSpPr/>
          <p:nvPr/>
        </p:nvSpPr>
        <p:spPr>
          <a:xfrm>
            <a:off x="3125059" y="2757783"/>
            <a:ext cx="1928722" cy="1569660"/>
          </a:xfrm>
          <a:prstGeom prst="rect">
            <a:avLst/>
          </a:prstGeom>
        </p:spPr>
        <p:txBody>
          <a:bodyPr wrap="square">
            <a:spAutoFit/>
          </a:bodyPr>
          <a:lstStyle/>
          <a:p>
            <a:pPr algn="ctr"/>
            <a:r>
              <a:rPr lang="vi-VN" sz="3200" b="1" dirty="0">
                <a:solidFill>
                  <a:srgbClr val="0070C0"/>
                </a:solidFill>
                <a:latin typeface="Times New Roman" pitchFamily="18" charset="0"/>
                <a:cs typeface="Times New Roman" pitchFamily="18" charset="0"/>
              </a:rPr>
              <a:t>Từ ghép </a:t>
            </a:r>
            <a:endParaRPr lang="en-US" sz="3200" b="1" dirty="0">
              <a:solidFill>
                <a:srgbClr val="0070C0"/>
              </a:solidFill>
              <a:latin typeface="Times New Roman" pitchFamily="18" charset="0"/>
              <a:cs typeface="Times New Roman" pitchFamily="18" charset="0"/>
            </a:endParaRPr>
          </a:p>
          <a:p>
            <a:pPr algn="ctr"/>
            <a:r>
              <a:rPr lang="en-US" sz="3200" b="1" dirty="0" err="1">
                <a:solidFill>
                  <a:srgbClr val="0070C0"/>
                </a:solidFill>
                <a:latin typeface="Times New Roman" pitchFamily="18" charset="0"/>
                <a:cs typeface="Times New Roman" pitchFamily="18" charset="0"/>
              </a:rPr>
              <a:t>chính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phụ</a:t>
            </a:r>
            <a:endParaRPr lang="en-US" sz="3200" b="1" dirty="0">
              <a:solidFill>
                <a:srgbClr val="0070C0"/>
              </a:solidFill>
              <a:latin typeface="Times New Roman" pitchFamily="18" charset="0"/>
              <a:cs typeface="Times New Roman" pitchFamily="18" charset="0"/>
            </a:endParaRPr>
          </a:p>
        </p:txBody>
      </p:sp>
      <p:cxnSp>
        <p:nvCxnSpPr>
          <p:cNvPr id="12" name="Straight Arrow Connector 11"/>
          <p:cNvCxnSpPr/>
          <p:nvPr/>
        </p:nvCxnSpPr>
        <p:spPr>
          <a:xfrm>
            <a:off x="2353112" y="2247884"/>
            <a:ext cx="974623" cy="9243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27735" y="993943"/>
            <a:ext cx="5285790" cy="523220"/>
          </a:xfrm>
          <a:prstGeom prst="rect">
            <a:avLst/>
          </a:prstGeom>
        </p:spPr>
        <p:txBody>
          <a:bodyPr wrap="square">
            <a:spAutoFit/>
          </a:bodyPr>
          <a:lstStyle/>
          <a:p>
            <a:r>
              <a:rPr lang="en-US" sz="2800" b="1" dirty="0">
                <a:latin typeface="Times New Roman" pitchFamily="18" charset="0"/>
                <a:cs typeface="Times New Roman" pitchFamily="18" charset="0"/>
              </a:rPr>
              <a:t>VD: </a:t>
            </a:r>
            <a:r>
              <a:rPr lang="vi-VN" sz="2800" i="1" dirty="0">
                <a:latin typeface="Times New Roman" pitchFamily="18" charset="0"/>
                <a:cs typeface="Times New Roman" pitchFamily="18" charset="0"/>
              </a:rPr>
              <a:t>sơn hà,</a:t>
            </a:r>
            <a:r>
              <a:rPr lang="en-US" sz="2800" i="1" dirty="0">
                <a:latin typeface="Times New Roman" pitchFamily="18" charset="0"/>
                <a:cs typeface="Times New Roman" pitchFamily="18" charset="0"/>
              </a:rPr>
              <a:t> </a:t>
            </a:r>
            <a:r>
              <a:rPr lang="vi-VN" sz="2800" i="1" dirty="0">
                <a:latin typeface="Times New Roman" pitchFamily="18" charset="0"/>
                <a:cs typeface="Times New Roman" pitchFamily="18" charset="0"/>
              </a:rPr>
              <a:t>xâm phạm,</a:t>
            </a:r>
            <a:r>
              <a:rPr lang="en-US" sz="2800" i="1" dirty="0">
                <a:latin typeface="Times New Roman" pitchFamily="18" charset="0"/>
                <a:cs typeface="Times New Roman" pitchFamily="18" charset="0"/>
              </a:rPr>
              <a:t> </a:t>
            </a:r>
            <a:r>
              <a:rPr lang="vi-VN" sz="2800" i="1" dirty="0">
                <a:latin typeface="Times New Roman" pitchFamily="18" charset="0"/>
                <a:cs typeface="Times New Roman" pitchFamily="18" charset="0"/>
              </a:rPr>
              <a:t>giang san </a:t>
            </a:r>
            <a:endParaRPr lang="en-US" sz="2800" i="1" dirty="0">
              <a:latin typeface="Times New Roman" pitchFamily="18" charset="0"/>
              <a:cs typeface="Times New Roman" pitchFamily="18" charset="0"/>
            </a:endParaRPr>
          </a:p>
        </p:txBody>
      </p:sp>
      <p:cxnSp>
        <p:nvCxnSpPr>
          <p:cNvPr id="24" name="Straight Arrow Connector 23"/>
          <p:cNvCxnSpPr/>
          <p:nvPr/>
        </p:nvCxnSpPr>
        <p:spPr>
          <a:xfrm flipV="1">
            <a:off x="4744619" y="2315937"/>
            <a:ext cx="362287" cy="1098292"/>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78477" y="1617799"/>
            <a:ext cx="3869176" cy="954107"/>
          </a:xfrm>
          <a:prstGeom prst="rect">
            <a:avLst/>
          </a:prstGeom>
        </p:spPr>
        <p:txBody>
          <a:bodyPr wrap="square">
            <a:spAutoFit/>
          </a:bodyPr>
          <a:lstStyle/>
          <a:p>
            <a:r>
              <a:rPr lang="en-US" sz="2800" b="1" dirty="0" err="1">
                <a:solidFill>
                  <a:srgbClr val="00B050"/>
                </a:solidFill>
                <a:latin typeface="Times New Roman" pitchFamily="18" charset="0"/>
                <a:cs typeface="Times New Roman" pitchFamily="18" charset="0"/>
              </a:rPr>
              <a:t>Chính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trước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Phụ</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sau</a:t>
            </a:r>
            <a:endParaRPr lang="en-US" sz="2800" b="1" dirty="0">
              <a:solidFill>
                <a:srgbClr val="00B050"/>
              </a:solidFill>
              <a:latin typeface="Times New Roman" pitchFamily="18" charset="0"/>
              <a:cs typeface="Times New Roman" pitchFamily="18" charset="0"/>
            </a:endParaRPr>
          </a:p>
          <a:p>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Giống</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từ</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thuần</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Việt</a:t>
            </a:r>
            <a:endParaRPr lang="en-US" sz="2800" i="1" dirty="0">
              <a:solidFill>
                <a:srgbClr val="00B050"/>
              </a:solidFill>
              <a:latin typeface="Times New Roman" pitchFamily="18" charset="0"/>
              <a:cs typeface="Times New Roman" pitchFamily="18" charset="0"/>
            </a:endParaRPr>
          </a:p>
        </p:txBody>
      </p:sp>
      <p:sp>
        <p:nvSpPr>
          <p:cNvPr id="26" name="Rectangle 25"/>
          <p:cNvSpPr/>
          <p:nvPr/>
        </p:nvSpPr>
        <p:spPr>
          <a:xfrm>
            <a:off x="5348749" y="3414229"/>
            <a:ext cx="3763394" cy="954107"/>
          </a:xfrm>
          <a:prstGeom prst="rect">
            <a:avLst/>
          </a:prstGeom>
        </p:spPr>
        <p:txBody>
          <a:bodyPr wrap="square">
            <a:spAutoFit/>
          </a:bodyPr>
          <a:lstStyle/>
          <a:p>
            <a:r>
              <a:rPr lang="en-US" sz="2800" b="1" dirty="0" err="1">
                <a:solidFill>
                  <a:srgbClr val="00B050"/>
                </a:solidFill>
                <a:latin typeface="Times New Roman" pitchFamily="18" charset="0"/>
                <a:cs typeface="Times New Roman" pitchFamily="18" charset="0"/>
              </a:rPr>
              <a:t>Phụ</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trước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Chính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sau</a:t>
            </a:r>
            <a:endParaRPr lang="en-US" sz="2800" b="1" dirty="0">
              <a:solidFill>
                <a:srgbClr val="00B050"/>
              </a:solidFill>
              <a:latin typeface="Times New Roman" pitchFamily="18" charset="0"/>
              <a:cs typeface="Times New Roman" pitchFamily="18" charset="0"/>
            </a:endParaRPr>
          </a:p>
          <a:p>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Khác</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từ</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thuần</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Việt</a:t>
            </a:r>
            <a:endParaRPr lang="en-US" sz="2800" i="1" dirty="0">
              <a:solidFill>
                <a:srgbClr val="00B050"/>
              </a:solidFill>
              <a:latin typeface="Times New Roman" pitchFamily="18" charset="0"/>
              <a:cs typeface="Times New Roman" pitchFamily="18" charset="0"/>
            </a:endParaRPr>
          </a:p>
        </p:txBody>
      </p:sp>
      <p:cxnSp>
        <p:nvCxnSpPr>
          <p:cNvPr id="27" name="Straight Arrow Connector 26"/>
          <p:cNvCxnSpPr>
            <a:endCxn id="26" idx="1"/>
          </p:cNvCxnSpPr>
          <p:nvPr/>
        </p:nvCxnSpPr>
        <p:spPr>
          <a:xfrm>
            <a:off x="4783622" y="3414229"/>
            <a:ext cx="565127" cy="477054"/>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184172" y="2549189"/>
            <a:ext cx="4065523" cy="830997"/>
          </a:xfrm>
          <a:prstGeom prst="rect">
            <a:avLst/>
          </a:prstGeom>
        </p:spPr>
        <p:txBody>
          <a:bodyPr wrap="square">
            <a:spAutoFit/>
          </a:bodyPr>
          <a:lstStyle/>
          <a:p>
            <a:r>
              <a:rPr lang="en-US" sz="2400" b="1" dirty="0">
                <a:latin typeface="Times New Roman" pitchFamily="18" charset="0"/>
                <a:cs typeface="Times New Roman" pitchFamily="18" charset="0"/>
              </a:rPr>
              <a:t>VD: </a:t>
            </a:r>
            <a:r>
              <a:rPr lang="vi-VN" sz="2400" i="1" dirty="0">
                <a:latin typeface="+mj-lt"/>
              </a:rPr>
              <a:t>ái quốc,</a:t>
            </a:r>
            <a:r>
              <a:rPr lang="en-US" sz="2400" i="1" dirty="0">
                <a:latin typeface="+mj-lt"/>
              </a:rPr>
              <a:t> </a:t>
            </a:r>
            <a:r>
              <a:rPr lang="vi-VN" sz="2400" i="1" dirty="0">
                <a:latin typeface="+mj-lt"/>
              </a:rPr>
              <a:t>thủ môn,</a:t>
            </a:r>
            <a:r>
              <a:rPr lang="en-US" sz="2400" i="1" dirty="0">
                <a:latin typeface="+mj-lt"/>
              </a:rPr>
              <a:t> </a:t>
            </a:r>
            <a:r>
              <a:rPr lang="vi-VN" sz="2400" i="1" dirty="0">
                <a:latin typeface="+mj-lt"/>
              </a:rPr>
              <a:t>chiến thắng</a:t>
            </a:r>
            <a:endParaRPr lang="en-US" sz="2400" i="1" dirty="0">
              <a:latin typeface="+mj-lt"/>
            </a:endParaRPr>
          </a:p>
        </p:txBody>
      </p:sp>
      <p:sp>
        <p:nvSpPr>
          <p:cNvPr id="35" name="Rectangle 34"/>
          <p:cNvSpPr/>
          <p:nvPr/>
        </p:nvSpPr>
        <p:spPr>
          <a:xfrm>
            <a:off x="4783622" y="4348357"/>
            <a:ext cx="4832544" cy="461665"/>
          </a:xfrm>
          <a:prstGeom prst="rect">
            <a:avLst/>
          </a:prstGeom>
        </p:spPr>
        <p:txBody>
          <a:bodyPr wrap="square">
            <a:spAutoFit/>
          </a:bodyPr>
          <a:lstStyle/>
          <a:p>
            <a:r>
              <a:rPr lang="en-US" sz="2400" b="1" dirty="0">
                <a:latin typeface="Times New Roman" pitchFamily="18" charset="0"/>
                <a:cs typeface="Times New Roman" pitchFamily="18" charset="0"/>
              </a:rPr>
              <a:t>VD: </a:t>
            </a:r>
            <a:r>
              <a:rPr lang="vi-VN" sz="2400" i="1" dirty="0">
                <a:latin typeface="+mj-lt"/>
              </a:rPr>
              <a:t>thiên thư,</a:t>
            </a:r>
            <a:r>
              <a:rPr lang="en-US" sz="2400" i="1" dirty="0">
                <a:latin typeface="+mj-lt"/>
              </a:rPr>
              <a:t> </a:t>
            </a:r>
            <a:r>
              <a:rPr lang="vi-VN" sz="2400" i="1" dirty="0">
                <a:latin typeface="+mj-lt"/>
              </a:rPr>
              <a:t>thạch mã,</a:t>
            </a:r>
            <a:r>
              <a:rPr lang="en-US" sz="2400" i="1" dirty="0">
                <a:latin typeface="+mj-lt"/>
              </a:rPr>
              <a:t> </a:t>
            </a:r>
            <a:r>
              <a:rPr lang="vi-VN" sz="2400" i="1" dirty="0">
                <a:latin typeface="+mj-lt"/>
              </a:rPr>
              <a:t>tái phạm</a:t>
            </a:r>
            <a:endParaRPr lang="en-US" sz="2400" i="1" dirty="0">
              <a:latin typeface="+mj-lt"/>
            </a:endParaRPr>
          </a:p>
        </p:txBody>
      </p:sp>
    </p:spTree>
    <p:extLst>
      <p:ext uri="{BB962C8B-B14F-4D97-AF65-F5344CB8AC3E}">
        <p14:creationId xmlns:p14="http://schemas.microsoft.com/office/powerpoint/2010/main" val="1188378061"/>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down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downLeft)">
                                      <p:cBhvr>
                                        <p:cTn id="31" dur="500"/>
                                        <p:tgtEl>
                                          <p:spTgt spid="24"/>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trips(downLeft)">
                                      <p:cBhvr>
                                        <p:cTn id="39" dur="500"/>
                                        <p:tgtEl>
                                          <p:spTgt spid="27"/>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trips(downLeft)">
                                      <p:cBhvr>
                                        <p:cTn id="42" dur="500"/>
                                        <p:tgtEl>
                                          <p:spTgt spid="26"/>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strips(downLeft)">
                                      <p:cBhvr>
                                        <p:cTn id="45" dur="500"/>
                                        <p:tgtEl>
                                          <p:spTgt spid="34"/>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trips(downLeft)">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20" grpId="0"/>
      <p:bldP spid="25" grpId="0"/>
      <p:bldP spid="26" grpId="0"/>
      <p:bldP spid="3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0" y="-139527"/>
            <a:ext cx="9144000" cy="623229"/>
          </a:xfrm>
          <a:prstGeom prst="rect">
            <a:avLst/>
          </a:prstGeom>
          <a:ln>
            <a:solidFill>
              <a:schemeClr val="bg1"/>
            </a:solidFill>
          </a:ln>
          <a:extLst/>
        </p:spPr>
        <p:style>
          <a:lnRef idx="2">
            <a:schemeClr val="accent1"/>
          </a:lnRef>
          <a:fillRef idx="1">
            <a:schemeClr val="lt1"/>
          </a:fillRef>
          <a:effectRef idx="0">
            <a:schemeClr val="accent1"/>
          </a:effectRef>
          <a:fontRef idx="minor">
            <a:schemeClr val="dk1"/>
          </a:fontRef>
        </p:style>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3600" b="1" dirty="0" smtClean="0">
                <a:solidFill>
                  <a:srgbClr val="FF0000"/>
                </a:solidFill>
                <a:latin typeface="Times New Roman" pitchFamily="18" charset="0"/>
                <a:ea typeface="微软雅黑" panose="020B0503020204020204" pitchFamily="34" charset="-122"/>
                <a:cs typeface="Times New Roman" pitchFamily="18" charset="0"/>
              </a:rPr>
              <a:t>III/ </a:t>
            </a:r>
            <a:r>
              <a:rPr lang="en-US" altLang="zh-CN" sz="3600" b="1" dirty="0" err="1" smtClean="0">
                <a:solidFill>
                  <a:srgbClr val="FF0000"/>
                </a:solidFill>
                <a:latin typeface="Times New Roman" pitchFamily="18" charset="0"/>
                <a:ea typeface="微软雅黑" panose="020B0503020204020204" pitchFamily="34" charset="-122"/>
                <a:cs typeface="Times New Roman" pitchFamily="18" charset="0"/>
              </a:rPr>
              <a:t>Sử</a:t>
            </a:r>
            <a:r>
              <a:rPr lang="en-US" altLang="zh-CN" sz="36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FF0000"/>
                </a:solidFill>
                <a:latin typeface="Times New Roman" pitchFamily="18" charset="0"/>
                <a:ea typeface="微软雅黑" panose="020B0503020204020204" pitchFamily="34" charset="-122"/>
                <a:cs typeface="Times New Roman" pitchFamily="18" charset="0"/>
              </a:rPr>
              <a:t>dụng</a:t>
            </a:r>
            <a:r>
              <a:rPr lang="en-US" altLang="zh-CN" sz="36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FF0000"/>
                </a:solidFill>
                <a:latin typeface="Times New Roman" pitchFamily="18" charset="0"/>
                <a:ea typeface="微软雅黑" panose="020B0503020204020204" pitchFamily="34" charset="-122"/>
                <a:cs typeface="Times New Roman" pitchFamily="18" charset="0"/>
              </a:rPr>
              <a:t>từ</a:t>
            </a:r>
            <a:r>
              <a:rPr lang="en-US" altLang="zh-CN" sz="36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FF0000"/>
                </a:solidFill>
                <a:latin typeface="Times New Roman" pitchFamily="18" charset="0"/>
                <a:ea typeface="微软雅黑" panose="020B0503020204020204" pitchFamily="34" charset="-122"/>
                <a:cs typeface="Times New Roman" pitchFamily="18" charset="0"/>
              </a:rPr>
              <a:t>hán</a:t>
            </a:r>
            <a:r>
              <a:rPr lang="en-US" altLang="zh-CN" sz="36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FF0000"/>
                </a:solidFill>
                <a:latin typeface="Times New Roman" pitchFamily="18" charset="0"/>
                <a:ea typeface="微软雅黑" panose="020B0503020204020204" pitchFamily="34" charset="-122"/>
                <a:cs typeface="Times New Roman" pitchFamily="18" charset="0"/>
              </a:rPr>
              <a:t>việt</a:t>
            </a:r>
            <a:endParaRPr lang="zh-CN" altLang="en-US" sz="36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 name="文本框 10"/>
          <p:cNvSpPr txBox="1"/>
          <p:nvPr/>
        </p:nvSpPr>
        <p:spPr>
          <a:xfrm>
            <a:off x="0" y="440839"/>
            <a:ext cx="8478112" cy="584775"/>
          </a:xfrm>
          <a:prstGeom prst="rect">
            <a:avLst/>
          </a:prstGeom>
          <a:noFill/>
        </p:spPr>
        <p:txBody>
          <a:bodyPr wrap="square" rtlCol="0">
            <a:spAutoFit/>
          </a:bodyPr>
          <a:lstStyle/>
          <a:p>
            <a:r>
              <a:rPr lang="en-US" altLang="zh-CN" sz="3200" b="1" dirty="0">
                <a:solidFill>
                  <a:srgbClr val="0070C0"/>
                </a:solidFill>
                <a:latin typeface="Times New Roman" pitchFamily="18" charset="0"/>
                <a:ea typeface="微软雅黑" panose="020B0503020204020204" pitchFamily="34" charset="-122"/>
                <a:cs typeface="Times New Roman" pitchFamily="18" charset="0"/>
              </a:rPr>
              <a:t>1.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Sử</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dụng</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từ</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Hán</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Việt</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để</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tạo</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sắc</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thái</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biểu</a:t>
            </a:r>
            <a:r>
              <a:rPr lang="en-US" altLang="zh-CN" sz="32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200" b="1" dirty="0" err="1">
                <a:solidFill>
                  <a:srgbClr val="0070C0"/>
                </a:solidFill>
                <a:latin typeface="Times New Roman" pitchFamily="18" charset="0"/>
                <a:ea typeface="微软雅黑" panose="020B0503020204020204" pitchFamily="34" charset="-122"/>
                <a:cs typeface="Times New Roman" pitchFamily="18" charset="0"/>
              </a:rPr>
              <a:t>cảm</a:t>
            </a:r>
            <a:endParaRPr lang="zh-CN" altLang="en-US" sz="3200" b="1" dirty="0">
              <a:solidFill>
                <a:srgbClr val="0070C0"/>
              </a:solidFill>
              <a:latin typeface="Times New Roman" pitchFamily="18" charset="0"/>
              <a:ea typeface="微软雅黑" panose="020B0503020204020204" pitchFamily="34" charset="-122"/>
              <a:cs typeface="Times New Roman" pitchFamily="18" charset="0"/>
            </a:endParaRPr>
          </a:p>
        </p:txBody>
      </p:sp>
      <p:sp>
        <p:nvSpPr>
          <p:cNvPr id="4" name="文本框 2"/>
          <p:cNvSpPr txBox="1"/>
          <p:nvPr/>
        </p:nvSpPr>
        <p:spPr>
          <a:xfrm>
            <a:off x="-515944" y="1064068"/>
            <a:ext cx="4755000" cy="600164"/>
          </a:xfrm>
          <a:prstGeom prst="rect">
            <a:avLst/>
          </a:prstGeom>
          <a:noFill/>
        </p:spPr>
        <p:txBody>
          <a:bodyPr wrap="square" rtlCol="0">
            <a:spAutoFit/>
          </a:bodyPr>
          <a:lstStyle/>
          <a:p>
            <a:pPr algn="ctr"/>
            <a:r>
              <a:rPr lang="en-US" altLang="zh-CN" sz="3300" b="1" dirty="0" smtClean="0">
                <a:latin typeface="Times New Roman" pitchFamily="18" charset="0"/>
                <a:ea typeface="微软雅黑" panose="020B0503020204020204" pitchFamily="34" charset="-122"/>
                <a:cs typeface="Times New Roman" pitchFamily="18" charset="0"/>
              </a:rPr>
              <a:t>- </a:t>
            </a:r>
            <a:r>
              <a:rPr lang="en-US" altLang="zh-CN" sz="3300" b="1" dirty="0" err="1" smtClean="0">
                <a:latin typeface="Times New Roman" pitchFamily="18" charset="0"/>
                <a:ea typeface="微软雅黑" panose="020B0503020204020204" pitchFamily="34" charset="-122"/>
                <a:cs typeface="Times New Roman" pitchFamily="18" charset="0"/>
              </a:rPr>
              <a:t>Phụ</a:t>
            </a:r>
            <a:r>
              <a:rPr lang="en-US" altLang="zh-CN" sz="3300" b="1" dirty="0" smtClean="0">
                <a:latin typeface="Times New Roman" pitchFamily="18" charset="0"/>
                <a:ea typeface="微软雅黑" panose="020B0503020204020204" pitchFamily="34" charset="-122"/>
                <a:cs typeface="Times New Roman" pitchFamily="18" charset="0"/>
              </a:rPr>
              <a:t> </a:t>
            </a:r>
            <a:r>
              <a:rPr lang="en-US" altLang="zh-CN" sz="3300" b="1" dirty="0" err="1" smtClean="0">
                <a:latin typeface="Times New Roman" pitchFamily="18" charset="0"/>
                <a:ea typeface="微软雅黑" panose="020B0503020204020204" pitchFamily="34" charset="-122"/>
                <a:cs typeface="Times New Roman" pitchFamily="18" charset="0"/>
              </a:rPr>
              <a:t>nữ</a:t>
            </a:r>
            <a:r>
              <a:rPr lang="en-US" altLang="zh-CN" sz="3300" b="1" dirty="0" smtClean="0">
                <a:latin typeface="Times New Roman" pitchFamily="18" charset="0"/>
                <a:ea typeface="微软雅黑" panose="020B0503020204020204" pitchFamily="34" charset="-122"/>
                <a:cs typeface="Times New Roman" pitchFamily="18" charset="0"/>
              </a:rPr>
              <a:t>, </a:t>
            </a:r>
            <a:r>
              <a:rPr lang="en-US" altLang="zh-CN" sz="3300" b="1" dirty="0" err="1" smtClean="0">
                <a:latin typeface="Times New Roman" pitchFamily="18" charset="0"/>
                <a:ea typeface="微软雅黑" panose="020B0503020204020204" pitchFamily="34" charset="-122"/>
                <a:cs typeface="Times New Roman" pitchFamily="18" charset="0"/>
              </a:rPr>
              <a:t>đàn</a:t>
            </a:r>
            <a:r>
              <a:rPr lang="en-US" altLang="zh-CN" sz="3300" b="1" dirty="0" smtClean="0">
                <a:latin typeface="Times New Roman" pitchFamily="18" charset="0"/>
                <a:ea typeface="微软雅黑" panose="020B0503020204020204" pitchFamily="34" charset="-122"/>
                <a:cs typeface="Times New Roman" pitchFamily="18" charset="0"/>
              </a:rPr>
              <a:t> </a:t>
            </a:r>
            <a:r>
              <a:rPr lang="en-US" altLang="zh-CN" sz="3300" b="1" dirty="0" err="1" smtClean="0">
                <a:latin typeface="Times New Roman" pitchFamily="18" charset="0"/>
                <a:ea typeface="微软雅黑" panose="020B0503020204020204" pitchFamily="34" charset="-122"/>
                <a:cs typeface="Times New Roman" pitchFamily="18" charset="0"/>
              </a:rPr>
              <a:t>bà</a:t>
            </a:r>
            <a:r>
              <a:rPr lang="en-US" altLang="zh-CN" sz="3300" b="1" dirty="0" smtClean="0">
                <a:latin typeface="Times New Roman" pitchFamily="18" charset="0"/>
                <a:ea typeface="微软雅黑" panose="020B0503020204020204" pitchFamily="34" charset="-122"/>
                <a:cs typeface="Times New Roman" pitchFamily="18" charset="0"/>
              </a:rPr>
              <a:t>…</a:t>
            </a:r>
            <a:endParaRPr lang="zh-CN" altLang="en-US" sz="3300" b="1" dirty="0">
              <a:latin typeface="Times New Roman" pitchFamily="18" charset="0"/>
              <a:ea typeface="微软雅黑" panose="020B0503020204020204" pitchFamily="34" charset="-122"/>
              <a:cs typeface="Times New Roman" pitchFamily="18" charset="0"/>
            </a:endParaRPr>
          </a:p>
        </p:txBody>
      </p:sp>
      <p:sp>
        <p:nvSpPr>
          <p:cNvPr id="6" name="TextBox 5"/>
          <p:cNvSpPr txBox="1"/>
          <p:nvPr/>
        </p:nvSpPr>
        <p:spPr>
          <a:xfrm>
            <a:off x="3545838" y="1048716"/>
            <a:ext cx="5421179" cy="1077218"/>
          </a:xfrm>
          <a:prstGeom prst="rect">
            <a:avLst/>
          </a:prstGeom>
          <a:noFill/>
        </p:spPr>
        <p:txBody>
          <a:bodyPr wrap="square" rtlCol="0">
            <a:spAutoFit/>
          </a:bodyPr>
          <a:lstStyle/>
          <a:p>
            <a:r>
              <a:rPr lang="en-US" sz="3200" b="1" i="1" dirty="0">
                <a:latin typeface="Times New Roman" pitchFamily="18" charset="0"/>
                <a:cs typeface="Times New Roman" pitchFamily="18" charset="0"/>
                <a:sym typeface="Wingdings" pitchFamily="2" charset="2"/>
              </a:rPr>
              <a:t> </a:t>
            </a:r>
            <a:r>
              <a:rPr lang="en-US" sz="3200" b="1" i="1" dirty="0" err="1">
                <a:latin typeface="Times New Roman" pitchFamily="18" charset="0"/>
                <a:cs typeface="Times New Roman" pitchFamily="18" charset="0"/>
              </a:rPr>
              <a:t>Từ</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Hán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Việt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tạo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sắc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trang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trọng</a:t>
            </a:r>
            <a:endParaRPr lang="en-US" sz="3200" b="1" i="1" dirty="0">
              <a:latin typeface="Times New Roman" pitchFamily="18" charset="0"/>
              <a:cs typeface="Times New Roman" pitchFamily="18" charset="0"/>
            </a:endParaRPr>
          </a:p>
        </p:txBody>
      </p:sp>
      <p:sp>
        <p:nvSpPr>
          <p:cNvPr id="7" name="文本框 2"/>
          <p:cNvSpPr txBox="1"/>
          <p:nvPr/>
        </p:nvSpPr>
        <p:spPr>
          <a:xfrm>
            <a:off x="-145650" y="2121525"/>
            <a:ext cx="4245629" cy="584775"/>
          </a:xfrm>
          <a:prstGeom prst="rect">
            <a:avLst/>
          </a:prstGeom>
          <a:noFill/>
        </p:spPr>
        <p:txBody>
          <a:bodyPr wrap="square" rtlCol="0">
            <a:spAutoFit/>
          </a:bodyPr>
          <a:lstStyle/>
          <a:p>
            <a:pPr algn="ctr"/>
            <a:r>
              <a:rPr lang="en-US" altLang="zh-CN" sz="3200" b="1" dirty="0" smtClean="0">
                <a:latin typeface="Times New Roman" pitchFamily="18" charset="0"/>
                <a:ea typeface="微软雅黑" panose="020B0503020204020204" pitchFamily="34" charset="-122"/>
                <a:cs typeface="Times New Roman" pitchFamily="18" charset="0"/>
              </a:rPr>
              <a:t>- </a:t>
            </a:r>
            <a:r>
              <a:rPr lang="en-US" altLang="zh-CN" sz="3200" b="1" dirty="0" err="1" smtClean="0">
                <a:latin typeface="Times New Roman" pitchFamily="18" charset="0"/>
                <a:ea typeface="微软雅黑" panose="020B0503020204020204" pitchFamily="34" charset="-122"/>
                <a:cs typeface="Times New Roman" pitchFamily="18" charset="0"/>
              </a:rPr>
              <a:t>Từ</a:t>
            </a:r>
            <a:r>
              <a:rPr lang="en-US" altLang="zh-CN" sz="3200" b="1" dirty="0" smtClean="0">
                <a:latin typeface="Times New Roman" pitchFamily="18" charset="0"/>
                <a:ea typeface="微软雅黑" panose="020B0503020204020204" pitchFamily="34" charset="-122"/>
                <a:cs typeface="Times New Roman" pitchFamily="18" charset="0"/>
              </a:rPr>
              <a:t> </a:t>
            </a:r>
            <a:r>
              <a:rPr lang="en-US" altLang="zh-CN" sz="3200" b="1" dirty="0" err="1" smtClean="0">
                <a:latin typeface="Times New Roman" pitchFamily="18" charset="0"/>
                <a:ea typeface="微软雅黑" panose="020B0503020204020204" pitchFamily="34" charset="-122"/>
                <a:cs typeface="Times New Roman" pitchFamily="18" charset="0"/>
              </a:rPr>
              <a:t>trần</a:t>
            </a:r>
            <a:r>
              <a:rPr lang="en-US" altLang="zh-CN" sz="3200" b="1" dirty="0" smtClean="0">
                <a:latin typeface="Times New Roman" pitchFamily="18" charset="0"/>
                <a:ea typeface="微软雅黑" panose="020B0503020204020204" pitchFamily="34" charset="-122"/>
                <a:cs typeface="Times New Roman" pitchFamily="18" charset="0"/>
              </a:rPr>
              <a:t>, </a:t>
            </a:r>
            <a:r>
              <a:rPr lang="en-US" altLang="zh-CN" sz="3200" b="1" dirty="0" err="1" smtClean="0">
                <a:latin typeface="Times New Roman" pitchFamily="18" charset="0"/>
                <a:ea typeface="微软雅黑" panose="020B0503020204020204" pitchFamily="34" charset="-122"/>
                <a:cs typeface="Times New Roman" pitchFamily="18" charset="0"/>
              </a:rPr>
              <a:t>mai</a:t>
            </a:r>
            <a:r>
              <a:rPr lang="en-US" altLang="zh-CN" sz="3200" b="1" dirty="0" smtClean="0">
                <a:latin typeface="Times New Roman" pitchFamily="18" charset="0"/>
                <a:ea typeface="微软雅黑" panose="020B0503020204020204" pitchFamily="34" charset="-122"/>
                <a:cs typeface="Times New Roman" pitchFamily="18" charset="0"/>
              </a:rPr>
              <a:t> tang…</a:t>
            </a:r>
            <a:endParaRPr lang="zh-CN" altLang="en-US" sz="3200" b="1" dirty="0">
              <a:latin typeface="Times New Roman" pitchFamily="18" charset="0"/>
              <a:ea typeface="微软雅黑" panose="020B0503020204020204" pitchFamily="34" charset="-122"/>
              <a:cs typeface="Times New Roman" pitchFamily="18" charset="0"/>
            </a:endParaRPr>
          </a:p>
        </p:txBody>
      </p:sp>
      <p:sp>
        <p:nvSpPr>
          <p:cNvPr id="10" name="TextBox 9"/>
          <p:cNvSpPr txBox="1"/>
          <p:nvPr/>
        </p:nvSpPr>
        <p:spPr>
          <a:xfrm>
            <a:off x="3735544" y="2213915"/>
            <a:ext cx="5041765" cy="584775"/>
          </a:xfrm>
          <a:prstGeom prst="rect">
            <a:avLst/>
          </a:prstGeom>
          <a:noFill/>
        </p:spPr>
        <p:txBody>
          <a:bodyPr wrap="none" rtlCol="0">
            <a:spAutoFit/>
          </a:bodyPr>
          <a:lstStyle/>
          <a:p>
            <a:r>
              <a:rPr lang="en-US" sz="3200" b="1" i="1" dirty="0">
                <a:latin typeface="Times New Roman" pitchFamily="18" charset="0"/>
                <a:cs typeface="Times New Roman" pitchFamily="18" charset="0"/>
                <a:sym typeface="Wingdings" pitchFamily="2" charset="2"/>
              </a:rPr>
              <a:t> </a:t>
            </a:r>
            <a:r>
              <a:rPr lang="en-US" sz="3200" b="1" i="1" dirty="0" err="1">
                <a:latin typeface="Times New Roman" pitchFamily="18" charset="0"/>
                <a:cs typeface="Times New Roman" pitchFamily="18" charset="0"/>
                <a:sym typeface="Wingdings" pitchFamily="2" charset="2"/>
              </a:rPr>
              <a:t>T</a:t>
            </a:r>
            <a:r>
              <a:rPr lang="en-US" sz="3200" b="1" i="1" dirty="0" err="1">
                <a:latin typeface="Times New Roman" pitchFamily="18" charset="0"/>
                <a:cs typeface="Times New Roman" pitchFamily="18" charset="0"/>
              </a:rPr>
              <a:t>hể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hiện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độ</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kính</a:t>
            </a:r>
            <a:endParaRPr lang="en-US" sz="3200" b="1" i="1" dirty="0">
              <a:latin typeface="Times New Roman" pitchFamily="18" charset="0"/>
              <a:cs typeface="Times New Roman" pitchFamily="18" charset="0"/>
            </a:endParaRPr>
          </a:p>
        </p:txBody>
      </p:sp>
      <p:sp>
        <p:nvSpPr>
          <p:cNvPr id="11" name="文本框 2"/>
          <p:cNvSpPr txBox="1"/>
          <p:nvPr/>
        </p:nvSpPr>
        <p:spPr>
          <a:xfrm>
            <a:off x="0" y="2799326"/>
            <a:ext cx="1977165" cy="600164"/>
          </a:xfrm>
          <a:prstGeom prst="rect">
            <a:avLst/>
          </a:prstGeom>
          <a:noFill/>
        </p:spPr>
        <p:txBody>
          <a:bodyPr wrap="square" rtlCol="0">
            <a:spAutoFit/>
          </a:bodyPr>
          <a:lstStyle/>
          <a:p>
            <a:pPr algn="ctr"/>
            <a:r>
              <a:rPr lang="en-US" altLang="zh-CN" sz="3300" b="1" dirty="0" smtClean="0">
                <a:latin typeface="Times New Roman" pitchFamily="18" charset="0"/>
                <a:ea typeface="微软雅黑" panose="020B0503020204020204" pitchFamily="34" charset="-122"/>
                <a:cs typeface="Times New Roman" pitchFamily="18" charset="0"/>
              </a:rPr>
              <a:t>- </a:t>
            </a:r>
            <a:r>
              <a:rPr lang="en-US" altLang="zh-CN" sz="3300" b="1" dirty="0" err="1" smtClean="0">
                <a:latin typeface="Times New Roman" pitchFamily="18" charset="0"/>
                <a:ea typeface="微软雅黑" panose="020B0503020204020204" pitchFamily="34" charset="-122"/>
                <a:cs typeface="Times New Roman" pitchFamily="18" charset="0"/>
              </a:rPr>
              <a:t>Tử</a:t>
            </a:r>
            <a:r>
              <a:rPr lang="en-US" altLang="zh-CN" sz="3300" b="1" dirty="0" smtClean="0">
                <a:latin typeface="Times New Roman" pitchFamily="18" charset="0"/>
                <a:ea typeface="微软雅黑" panose="020B0503020204020204" pitchFamily="34" charset="-122"/>
                <a:cs typeface="Times New Roman" pitchFamily="18" charset="0"/>
              </a:rPr>
              <a:t> </a:t>
            </a:r>
            <a:r>
              <a:rPr lang="en-US" altLang="zh-CN" sz="3300" b="1" dirty="0" err="1" smtClean="0">
                <a:latin typeface="Times New Roman" pitchFamily="18" charset="0"/>
                <a:ea typeface="微软雅黑" panose="020B0503020204020204" pitchFamily="34" charset="-122"/>
                <a:cs typeface="Times New Roman" pitchFamily="18" charset="0"/>
              </a:rPr>
              <a:t>thi</a:t>
            </a:r>
            <a:r>
              <a:rPr lang="en-US" altLang="zh-CN" sz="3300" b="1" dirty="0" smtClean="0">
                <a:latin typeface="Times New Roman" pitchFamily="18" charset="0"/>
                <a:ea typeface="微软雅黑" panose="020B0503020204020204" pitchFamily="34" charset="-122"/>
                <a:cs typeface="Times New Roman" pitchFamily="18" charset="0"/>
              </a:rPr>
              <a:t>…</a:t>
            </a:r>
            <a:endParaRPr lang="zh-CN" altLang="en-US" sz="3300" b="1" dirty="0">
              <a:latin typeface="Times New Roman" pitchFamily="18" charset="0"/>
              <a:ea typeface="微软雅黑" panose="020B0503020204020204" pitchFamily="34" charset="-122"/>
              <a:cs typeface="Times New Roman" pitchFamily="18" charset="0"/>
            </a:endParaRPr>
          </a:p>
        </p:txBody>
      </p:sp>
      <p:sp>
        <p:nvSpPr>
          <p:cNvPr id="12" name="TextBox 11"/>
          <p:cNvSpPr txBox="1"/>
          <p:nvPr/>
        </p:nvSpPr>
        <p:spPr>
          <a:xfrm>
            <a:off x="1861556" y="2886671"/>
            <a:ext cx="7447551" cy="1077218"/>
          </a:xfrm>
          <a:prstGeom prst="rect">
            <a:avLst/>
          </a:prstGeom>
          <a:noFill/>
        </p:spPr>
        <p:txBody>
          <a:bodyPr wrap="square" rtlCol="0">
            <a:spAutoFit/>
          </a:bodyPr>
          <a:lstStyle/>
          <a:p>
            <a:r>
              <a:rPr lang="en-US" sz="3200" b="1" i="1" dirty="0" smtClean="0">
                <a:latin typeface="Times New Roman" pitchFamily="18" charset="0"/>
                <a:cs typeface="Times New Roman" pitchFamily="18" charset="0"/>
                <a:sym typeface="Wingdings" pitchFamily="2" charset="2"/>
              </a:rPr>
              <a:t> </a:t>
            </a:r>
            <a:r>
              <a:rPr lang="en-US" sz="3200" b="1" i="1" dirty="0" err="1">
                <a:latin typeface="Times New Roman" pitchFamily="18" charset="0"/>
                <a:cs typeface="Times New Roman" pitchFamily="18" charset="0"/>
              </a:rPr>
              <a:t>Tạo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sắc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tao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tránh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gây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cảm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thô</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tục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ghê</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sợ</a:t>
            </a:r>
            <a:endParaRPr lang="en-US" sz="3200" b="1" i="1" dirty="0">
              <a:latin typeface="Times New Roman" pitchFamily="18" charset="0"/>
              <a:cs typeface="Times New Roman" pitchFamily="18" charset="0"/>
            </a:endParaRPr>
          </a:p>
        </p:txBody>
      </p:sp>
      <p:sp>
        <p:nvSpPr>
          <p:cNvPr id="13" name="TextBox 12"/>
          <p:cNvSpPr txBox="1"/>
          <p:nvPr/>
        </p:nvSpPr>
        <p:spPr>
          <a:xfrm>
            <a:off x="203200" y="3901092"/>
            <a:ext cx="8940800" cy="1077218"/>
          </a:xfrm>
          <a:prstGeom prst="rect">
            <a:avLst/>
          </a:prstGeom>
          <a:noFill/>
        </p:spPr>
        <p:txBody>
          <a:bodyPr wrap="square" rtlCol="0">
            <a:spAutoFit/>
          </a:bodyPr>
          <a:lstStyle/>
          <a:p>
            <a:r>
              <a:rPr lang="en-US" sz="3200" b="1" i="1" dirty="0" smtClean="0">
                <a:latin typeface="Times New Roman" pitchFamily="18" charset="0"/>
                <a:cs typeface="Times New Roman" pitchFamily="18" charset="0"/>
                <a:sym typeface="Wingdings" pitchFamily="2" charset="2"/>
              </a:rPr>
              <a:t> </a:t>
            </a:r>
            <a:r>
              <a:rPr lang="en-US" sz="3200" b="1" i="1" dirty="0" err="1">
                <a:latin typeface="Times New Roman" pitchFamily="18" charset="0"/>
                <a:cs typeface="Times New Roman" pitchFamily="18" charset="0"/>
              </a:rPr>
              <a:t>Tạo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sắc</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thái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cổ</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phù</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hợp</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với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bầu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không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khí</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xã</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hội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xưa</a:t>
            </a:r>
            <a:endParaRPr lang="en-US" sz="3200" b="1" i="1" dirty="0">
              <a:latin typeface="Times New Roman" pitchFamily="18" charset="0"/>
              <a:cs typeface="Times New Roman" pitchFamily="18" charset="0"/>
            </a:endParaRPr>
          </a:p>
        </p:txBody>
      </p:sp>
      <p:sp>
        <p:nvSpPr>
          <p:cNvPr id="14" name="TextBox 13"/>
          <p:cNvSpPr txBox="1"/>
          <p:nvPr/>
        </p:nvSpPr>
        <p:spPr>
          <a:xfrm>
            <a:off x="-73953" y="4976134"/>
            <a:ext cx="9217953"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1362289765"/>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4)">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4)">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heel(4)">
                                      <p:cBhvr>
                                        <p:cTn id="5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p:bldP spid="4" grpId="0"/>
      <p:bldP spid="6" grpId="0"/>
      <p:bldP spid="7" grpId="0"/>
      <p:bldP spid="10" grpId="0"/>
      <p:bldP spid="11" grpId="0"/>
      <p:bldP spid="12" grpId="0"/>
      <p:bldP spid="13"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51295" y="465677"/>
            <a:ext cx="8478112" cy="615553"/>
          </a:xfrm>
          <a:prstGeom prst="rect">
            <a:avLst/>
          </a:prstGeom>
          <a:noFill/>
        </p:spPr>
        <p:txBody>
          <a:bodyPr wrap="square" rtlCol="0">
            <a:spAutoFit/>
          </a:bodyPr>
          <a:lstStyle/>
          <a:p>
            <a:r>
              <a:rPr lang="en-US" altLang="zh-CN" sz="3400" b="1" dirty="0">
                <a:solidFill>
                  <a:srgbClr val="0070C0"/>
                </a:solidFill>
                <a:latin typeface="Times New Roman" pitchFamily="18" charset="0"/>
                <a:ea typeface="微软雅黑" panose="020B0503020204020204" pitchFamily="34" charset="-122"/>
                <a:cs typeface="Times New Roman" pitchFamily="18" charset="0"/>
              </a:rPr>
              <a:t>2. </a:t>
            </a:r>
            <a:r>
              <a:rPr lang="en-US" altLang="zh-CN" sz="3400" b="1" dirty="0" err="1">
                <a:solidFill>
                  <a:srgbClr val="0070C0"/>
                </a:solidFill>
                <a:latin typeface="Times New Roman" pitchFamily="18" charset="0"/>
                <a:ea typeface="微软雅黑" panose="020B0503020204020204" pitchFamily="34" charset="-122"/>
                <a:cs typeface="Times New Roman" pitchFamily="18" charset="0"/>
              </a:rPr>
              <a:t>Không</a:t>
            </a:r>
            <a:r>
              <a:rPr lang="en-US" altLang="zh-CN" sz="34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400" b="1" dirty="0" err="1">
                <a:solidFill>
                  <a:srgbClr val="0070C0"/>
                </a:solidFill>
                <a:latin typeface="Times New Roman" pitchFamily="18" charset="0"/>
                <a:ea typeface="微软雅黑" panose="020B0503020204020204" pitchFamily="34" charset="-122"/>
                <a:cs typeface="Times New Roman" pitchFamily="18" charset="0"/>
              </a:rPr>
              <a:t>nên</a:t>
            </a:r>
            <a:r>
              <a:rPr lang="en-US" altLang="zh-CN" sz="34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400" b="1" dirty="0" err="1">
                <a:solidFill>
                  <a:srgbClr val="0070C0"/>
                </a:solidFill>
                <a:latin typeface="Times New Roman" pitchFamily="18" charset="0"/>
                <a:ea typeface="微软雅黑" panose="020B0503020204020204" pitchFamily="34" charset="-122"/>
                <a:cs typeface="Times New Roman" pitchFamily="18" charset="0"/>
              </a:rPr>
              <a:t>lạm</a:t>
            </a:r>
            <a:r>
              <a:rPr lang="en-US" altLang="zh-CN" sz="34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400" b="1" dirty="0" err="1">
                <a:solidFill>
                  <a:srgbClr val="0070C0"/>
                </a:solidFill>
                <a:latin typeface="Times New Roman" pitchFamily="18" charset="0"/>
                <a:ea typeface="微软雅黑" panose="020B0503020204020204" pitchFamily="34" charset="-122"/>
                <a:cs typeface="Times New Roman" pitchFamily="18" charset="0"/>
              </a:rPr>
              <a:t>dụng</a:t>
            </a:r>
            <a:r>
              <a:rPr lang="en-US" altLang="zh-CN" sz="34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400" b="1" dirty="0" err="1">
                <a:solidFill>
                  <a:srgbClr val="0070C0"/>
                </a:solidFill>
                <a:latin typeface="Times New Roman" pitchFamily="18" charset="0"/>
                <a:ea typeface="微软雅黑" panose="020B0503020204020204" pitchFamily="34" charset="-122"/>
                <a:cs typeface="Times New Roman" pitchFamily="18" charset="0"/>
              </a:rPr>
              <a:t>từ</a:t>
            </a:r>
            <a:r>
              <a:rPr lang="en-US" altLang="zh-CN" sz="34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400" b="1" dirty="0" err="1">
                <a:solidFill>
                  <a:srgbClr val="0070C0"/>
                </a:solidFill>
                <a:latin typeface="Times New Roman" pitchFamily="18" charset="0"/>
                <a:ea typeface="微软雅黑" panose="020B0503020204020204" pitchFamily="34" charset="-122"/>
                <a:cs typeface="Times New Roman" pitchFamily="18" charset="0"/>
              </a:rPr>
              <a:t>Hán</a:t>
            </a:r>
            <a:r>
              <a:rPr lang="en-US" altLang="zh-CN" sz="3400" b="1" dirty="0">
                <a:solidFill>
                  <a:srgbClr val="0070C0"/>
                </a:solidFill>
                <a:latin typeface="Times New Roman" pitchFamily="18" charset="0"/>
                <a:ea typeface="微软雅黑" panose="020B0503020204020204" pitchFamily="34" charset="-122"/>
                <a:cs typeface="Times New Roman" pitchFamily="18" charset="0"/>
              </a:rPr>
              <a:t> </a:t>
            </a:r>
            <a:r>
              <a:rPr lang="en-US" altLang="zh-CN" sz="3400" b="1" dirty="0" err="1">
                <a:solidFill>
                  <a:srgbClr val="0070C0"/>
                </a:solidFill>
                <a:latin typeface="Times New Roman" pitchFamily="18" charset="0"/>
                <a:ea typeface="微软雅黑" panose="020B0503020204020204" pitchFamily="34" charset="-122"/>
                <a:cs typeface="Times New Roman" pitchFamily="18" charset="0"/>
              </a:rPr>
              <a:t>Việt</a:t>
            </a:r>
            <a:endParaRPr lang="zh-CN" altLang="en-US" sz="3400" b="1" dirty="0">
              <a:solidFill>
                <a:srgbClr val="0070C0"/>
              </a:solidFill>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51295" y="1185005"/>
            <a:ext cx="8717401" cy="2185214"/>
          </a:xfrm>
          <a:prstGeom prst="rect">
            <a:avLst/>
          </a:prstGeom>
        </p:spPr>
        <p:txBody>
          <a:bodyPr wrap="square">
            <a:spAutoFit/>
          </a:bodyPr>
          <a:lstStyle/>
          <a:p>
            <a:pPr algn="just">
              <a:defRPr/>
            </a:pP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Khi</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nói</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hoặc</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viết</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không</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nên</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lạm</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dụng</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từ</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Hán</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Việt</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làm</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cho</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lời</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ăn</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tiếng</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nói</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thiếu</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tự</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nhiên</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thiếu</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trong</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sáng</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không</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phù</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hợp</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hoàn</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400" b="1" dirty="0" err="1">
                <a:ln w="0"/>
                <a:effectLst>
                  <a:outerShdw blurRad="38100" dist="19050" dir="2700000" algn="tl" rotWithShape="0">
                    <a:schemeClr val="dk1">
                      <a:alpha val="40000"/>
                    </a:schemeClr>
                  </a:outerShdw>
                </a:effectLst>
                <a:latin typeface="Times New Roman" pitchFamily="18" charset="0"/>
                <a:cs typeface="Times New Roman" pitchFamily="18" charset="0"/>
              </a:rPr>
              <a:t>cảnh</a:t>
            </a:r>
            <a:r>
              <a:rPr lang="en-US" sz="3400" b="1" dirty="0">
                <a:ln w="0"/>
                <a:effectLst>
                  <a:outerShdw blurRad="38100" dist="19050" dir="2700000" algn="tl" rotWithShape="0">
                    <a:schemeClr val="dk1">
                      <a:alpha val="40000"/>
                    </a:schemeClr>
                  </a:outerShdw>
                </a:effectLst>
                <a:latin typeface="Times New Roman" pitchFamily="18" charset="0"/>
                <a:cs typeface="Times New Roman" pitchFamily="18" charset="0"/>
              </a:rPr>
              <a:t>.</a:t>
            </a:r>
          </a:p>
        </p:txBody>
      </p:sp>
      <p:sp>
        <p:nvSpPr>
          <p:cNvPr id="4" name="TextBox 11"/>
          <p:cNvSpPr txBox="1">
            <a:spLocks noChangeArrowheads="1"/>
          </p:cNvSpPr>
          <p:nvPr/>
        </p:nvSpPr>
        <p:spPr bwMode="auto">
          <a:xfrm>
            <a:off x="151295" y="3504772"/>
            <a:ext cx="9144000" cy="623229"/>
          </a:xfrm>
          <a:prstGeom prst="rect">
            <a:avLst/>
          </a:prstGeom>
          <a:ln>
            <a:solidFill>
              <a:schemeClr val="bg1"/>
            </a:solidFill>
          </a:ln>
          <a:extLst/>
        </p:spPr>
        <p:style>
          <a:lnRef idx="2">
            <a:schemeClr val="accent1"/>
          </a:lnRef>
          <a:fillRef idx="1">
            <a:schemeClr val="lt1"/>
          </a:fillRef>
          <a:effectRef idx="0">
            <a:schemeClr val="accent1"/>
          </a:effectRef>
          <a:fontRef idx="minor">
            <a:schemeClr val="dk1"/>
          </a:fontRef>
        </p:style>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3600" b="1" dirty="0" smtClean="0">
                <a:solidFill>
                  <a:srgbClr val="FF0000"/>
                </a:solidFill>
                <a:latin typeface="Times New Roman" pitchFamily="18" charset="0"/>
                <a:ea typeface="微软雅黑" panose="020B0503020204020204" pitchFamily="34" charset="-122"/>
                <a:cs typeface="Times New Roman" pitchFamily="18" charset="0"/>
              </a:rPr>
              <a:t>IV/ </a:t>
            </a:r>
            <a:r>
              <a:rPr lang="en-US" altLang="zh-CN" sz="3600" b="1" dirty="0" err="1" smtClean="0">
                <a:solidFill>
                  <a:srgbClr val="FF0000"/>
                </a:solidFill>
                <a:latin typeface="Times New Roman" pitchFamily="18" charset="0"/>
                <a:ea typeface="微软雅黑" panose="020B0503020204020204" pitchFamily="34" charset="-122"/>
                <a:cs typeface="Times New Roman" pitchFamily="18" charset="0"/>
              </a:rPr>
              <a:t>Luyện</a:t>
            </a:r>
            <a:r>
              <a:rPr lang="en-US" altLang="zh-CN" sz="36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FF0000"/>
                </a:solidFill>
                <a:latin typeface="Times New Roman" pitchFamily="18" charset="0"/>
                <a:ea typeface="微软雅黑" panose="020B0503020204020204" pitchFamily="34" charset="-122"/>
                <a:cs typeface="Times New Roman" pitchFamily="18" charset="0"/>
              </a:rPr>
              <a:t>tập</a:t>
            </a:r>
            <a:endParaRPr lang="zh-CN" altLang="en-US" sz="3600" b="1" dirty="0">
              <a:solidFill>
                <a:srgbClr val="FF0000"/>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9141745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411863" y="1290142"/>
            <a:ext cx="5831100" cy="857515"/>
          </a:xfrm>
        </p:spPr>
        <p:txBody>
          <a:bodyPr>
            <a:noAutofit/>
          </a:bodyPr>
          <a:lstStyle/>
          <a:p>
            <a:pPr eaLnBrk="1" hangingPunct="1"/>
            <a:r>
              <a:rPr lang="en-US" altLang="en-US" sz="2800" b="1" dirty="0">
                <a:latin typeface="Times New Roman" panose="02020603050405020304" pitchFamily="18" charset="0"/>
              </a:rPr>
              <a:t>SÔNG NÚI NƯỚC NAM</a:t>
            </a:r>
            <a:r>
              <a:rPr lang="en-US" altLang="en-US" sz="2800" b="1" dirty="0">
                <a:solidFill>
                  <a:srgbClr val="FF0000"/>
                </a:solidFill>
                <a:latin typeface="Times New Roman" panose="02020603050405020304" pitchFamily="18" charset="0"/>
              </a:rPr>
              <a:t/>
            </a:r>
            <a:br>
              <a:rPr lang="en-US" altLang="en-US" sz="2800" b="1" dirty="0">
                <a:solidFill>
                  <a:srgbClr val="FF0000"/>
                </a:solidFill>
                <a:latin typeface="Times New Roman" panose="02020603050405020304" pitchFamily="18" charset="0"/>
              </a:rPr>
            </a:br>
            <a:r>
              <a:rPr lang="en-US" altLang="en-US" sz="2800" b="1" dirty="0">
                <a:latin typeface="Times New Roman" panose="02020603050405020304" pitchFamily="18" charset="0"/>
              </a:rPr>
              <a:t>(Nam </a:t>
            </a:r>
            <a:r>
              <a:rPr lang="en-US" altLang="en-US" sz="2800" b="1" dirty="0" err="1">
                <a:latin typeface="Times New Roman" panose="02020603050405020304" pitchFamily="18" charset="0"/>
              </a:rPr>
              <a:t>quốc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hà</a:t>
            </a:r>
            <a:r>
              <a:rPr lang="en-US" altLang="en-US" sz="2800" b="1" dirty="0">
                <a:latin typeface="Times New Roman" panose="02020603050405020304" pitchFamily="18" charset="0"/>
              </a:rPr>
              <a:t>)</a:t>
            </a:r>
          </a:p>
        </p:txBody>
      </p:sp>
      <p:sp>
        <p:nvSpPr>
          <p:cNvPr id="7171" name="Rectangle 5"/>
          <p:cNvSpPr>
            <a:spLocks noChangeArrowheads="1"/>
          </p:cNvSpPr>
          <p:nvPr/>
        </p:nvSpPr>
        <p:spPr bwMode="auto">
          <a:xfrm>
            <a:off x="194028" y="2324222"/>
            <a:ext cx="5608531" cy="140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buClr>
                <a:schemeClr val="folHlink"/>
              </a:buClr>
              <a:buSzPct val="90000"/>
              <a:buFont typeface="Wingdings" panose="05000000000000000000" pitchFamily="2" charset="2"/>
              <a:buNone/>
            </a:pPr>
            <a:r>
              <a:rPr lang="en-US" altLang="en-US" sz="2800" b="1" dirty="0">
                <a:latin typeface="Times New Roman" panose="02020603050405020304" pitchFamily="18" charset="0"/>
              </a:rPr>
              <a:t>Nam </a:t>
            </a:r>
            <a:r>
              <a:rPr lang="en-US" altLang="en-US" sz="2800" b="1" dirty="0" err="1">
                <a:latin typeface="Times New Roman" panose="02020603050405020304" pitchFamily="18" charset="0"/>
              </a:rPr>
              <a:t>quốc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hà</a:t>
            </a:r>
            <a:r>
              <a:rPr lang="en-US" altLang="en-US" sz="2800" b="1" dirty="0">
                <a:latin typeface="Times New Roman" panose="02020603050405020304" pitchFamily="18" charset="0"/>
              </a:rPr>
              <a:t> Nam </a:t>
            </a:r>
            <a:r>
              <a:rPr lang="en-US" altLang="en-US" sz="2800" b="1" dirty="0" err="1">
                <a:latin typeface="Times New Roman" panose="02020603050405020304" pitchFamily="18" charset="0"/>
              </a:rPr>
              <a:t>đế</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cư</a:t>
            </a:r>
            <a:endParaRPr lang="en-US" altLang="en-US" sz="2800" b="1" dirty="0">
              <a:latin typeface="Times New Roman" panose="02020603050405020304" pitchFamily="18" charset="0"/>
            </a:endParaRPr>
          </a:p>
          <a:p>
            <a:pPr eaLnBrk="1" hangingPunct="1">
              <a:buClr>
                <a:schemeClr val="folHlink"/>
              </a:buClr>
              <a:buSzPct val="90000"/>
              <a:buFont typeface="Wingdings" panose="05000000000000000000" pitchFamily="2" charset="2"/>
              <a:buNone/>
            </a:pPr>
            <a:r>
              <a:rPr lang="en-US" altLang="en-US" sz="2800" b="1" dirty="0" err="1">
                <a:latin typeface="Times New Roman" panose="02020603050405020304" pitchFamily="18" charset="0"/>
              </a:rPr>
              <a:t>Tiệt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nhiên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định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phận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thiên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endParaRPr lang="en-US" altLang="en-US" sz="2800" b="1" dirty="0">
              <a:latin typeface="Times New Roman" panose="02020603050405020304" pitchFamily="18" charset="0"/>
            </a:endParaRPr>
          </a:p>
          <a:p>
            <a:pPr eaLnBrk="1" hangingPunct="1">
              <a:buClr>
                <a:schemeClr val="folHlink"/>
              </a:buClr>
              <a:buSzPct val="90000"/>
              <a:buFont typeface="Wingdings" panose="05000000000000000000" pitchFamily="2" charset="2"/>
              <a:buNone/>
            </a:pPr>
            <a:r>
              <a:rPr lang="en-US" altLang="en-US" sz="2800" b="1" dirty="0" err="1">
                <a:latin typeface="Times New Roman" panose="02020603050405020304" pitchFamily="18" charset="0"/>
              </a:rPr>
              <a:t>Như</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nghịch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lỗ</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lai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xâm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hạm</a:t>
            </a:r>
            <a:endParaRPr lang="en-US" altLang="en-US" sz="2800" b="1" dirty="0">
              <a:latin typeface="Times New Roman" panose="02020603050405020304" pitchFamily="18" charset="0"/>
            </a:endParaRPr>
          </a:p>
          <a:p>
            <a:pPr eaLnBrk="1" hangingPunct="1">
              <a:buClr>
                <a:schemeClr val="folHlink"/>
              </a:buClr>
              <a:buSzPct val="90000"/>
              <a:buFont typeface="Wingdings" panose="05000000000000000000" pitchFamily="2" charset="2"/>
              <a:buNone/>
            </a:pPr>
            <a:r>
              <a:rPr lang="en-US" altLang="en-US" sz="2800" b="1" dirty="0" err="1">
                <a:latin typeface="Times New Roman" panose="02020603050405020304" pitchFamily="18" charset="0"/>
              </a:rPr>
              <a:t>Nhữ</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đẳng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hành</a:t>
            </a:r>
            <a:r>
              <a:rPr lang="en-US" altLang="en-US" sz="2800" b="1" dirty="0">
                <a:latin typeface="Times New Roman" panose="02020603050405020304" pitchFamily="18" charset="0"/>
              </a:rPr>
              <a:t> khan </a:t>
            </a:r>
            <a:r>
              <a:rPr lang="en-US" altLang="en-US" sz="2800" b="1" dirty="0" err="1">
                <a:latin typeface="Times New Roman" panose="02020603050405020304" pitchFamily="18" charset="0"/>
              </a:rPr>
              <a:t>thủ</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hư</a:t>
            </a:r>
            <a:endParaRPr lang="en-US" altLang="en-US" sz="2800" b="1" dirty="0">
              <a:latin typeface="Times New Roman" panose="02020603050405020304" pitchFamily="18" charset="0"/>
            </a:endParaRPr>
          </a:p>
          <a:p>
            <a:pPr eaLnBrk="1" hangingPunct="1">
              <a:buClr>
                <a:schemeClr val="folHlink"/>
              </a:buClr>
              <a:buSzPct val="90000"/>
              <a:buFont typeface="Wingdings" panose="05000000000000000000" pitchFamily="2" charset="2"/>
              <a:buNone/>
            </a:pPr>
            <a:endParaRPr lang="en-US" altLang="en-US" sz="2800" b="1" dirty="0">
              <a:latin typeface="Times New Roman" panose="02020603050405020304" pitchFamily="18" charset="0"/>
            </a:endParaRPr>
          </a:p>
          <a:p>
            <a:pPr eaLnBrk="1" hangingPunct="1">
              <a:buClr>
                <a:schemeClr val="folHlink"/>
              </a:buClr>
              <a:buSzPct val="90000"/>
              <a:buFont typeface="Wingdings" panose="05000000000000000000" pitchFamily="2" charset="2"/>
              <a:buChar char="n"/>
            </a:pPr>
            <a:endParaRPr lang="en-US" altLang="en-US" sz="2800" b="1" dirty="0">
              <a:latin typeface="Times New Roman" panose="02020603050405020304" pitchFamily="18" charset="0"/>
            </a:endParaRPr>
          </a:p>
        </p:txBody>
      </p:sp>
      <p:sp>
        <p:nvSpPr>
          <p:cNvPr id="9" name="Rectangle 8"/>
          <p:cNvSpPr/>
          <p:nvPr/>
        </p:nvSpPr>
        <p:spPr>
          <a:xfrm>
            <a:off x="5584723" y="1675132"/>
            <a:ext cx="3482000" cy="3970318"/>
          </a:xfrm>
          <a:prstGeom prst="rect">
            <a:avLst/>
          </a:prstGeom>
        </p:spPr>
        <p:txBody>
          <a:bodyPr wrap="square">
            <a:spAutoFit/>
          </a:bodyPr>
          <a:lstStyle/>
          <a:p>
            <a:pPr eaLnBrk="1" hangingPunct="1">
              <a:spcBef>
                <a:spcPct val="20000"/>
              </a:spcBef>
              <a:buClr>
                <a:schemeClr val="folHlink"/>
              </a:buClr>
              <a:buSzPct val="90000"/>
              <a:defRPr/>
            </a:pPr>
            <a:r>
              <a:rPr lang="en-US" sz="2800" b="1" dirty="0" err="1">
                <a:solidFill>
                  <a:srgbClr val="FF0000"/>
                </a:solidFill>
                <a:latin typeface="Times New Roman" pitchFamily="18" charset="0"/>
              </a:rPr>
              <a:t>Nghĩa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các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tiếng</a:t>
            </a:r>
            <a:r>
              <a:rPr lang="en-US" sz="2800" b="1" dirty="0">
                <a:solidFill>
                  <a:srgbClr val="FF0000"/>
                </a:solidFill>
                <a:latin typeface="Times New Roman" pitchFamily="18" charset="0"/>
              </a:rPr>
              <a:t>: </a:t>
            </a:r>
          </a:p>
          <a:p>
            <a:pPr eaLnBrk="1" hangingPunct="1">
              <a:spcBef>
                <a:spcPct val="20000"/>
              </a:spcBef>
              <a:buClr>
                <a:schemeClr val="folHlink"/>
              </a:buClr>
              <a:buSzPct val="90000"/>
              <a:defRPr/>
            </a:pPr>
            <a:r>
              <a:rPr lang="en-US" sz="2800" b="1" dirty="0">
                <a:solidFill>
                  <a:srgbClr val="FF0000"/>
                </a:solidFill>
                <a:latin typeface="Times New Roman" pitchFamily="18" charset="0"/>
              </a:rPr>
              <a:t>  </a:t>
            </a:r>
            <a:r>
              <a:rPr lang="vi-VN" sz="2800" b="1" dirty="0">
                <a:solidFill>
                  <a:srgbClr val="FF0000"/>
                </a:solidFill>
                <a:latin typeface="Times New Roman" pitchFamily="18" charset="0"/>
              </a:rPr>
              <a:t>Nam quốc sơn hà</a:t>
            </a:r>
            <a:endParaRPr lang="en-US" sz="2800" b="1" dirty="0">
              <a:solidFill>
                <a:srgbClr val="FF0000"/>
              </a:solidFill>
              <a:latin typeface="Times New Roman" pitchFamily="18" charset="0"/>
            </a:endParaRPr>
          </a:p>
          <a:p>
            <a:pPr marL="257244" indent="-257244">
              <a:spcBef>
                <a:spcPct val="20000"/>
              </a:spcBef>
              <a:buClr>
                <a:schemeClr val="folHlink"/>
              </a:buClr>
              <a:buSzPct val="90000"/>
              <a:defRPr/>
            </a:pPr>
            <a:r>
              <a:rPr lang="en-US" sz="2800" dirty="0">
                <a:solidFill>
                  <a:srgbClr val="0000FF"/>
                </a:solidFill>
                <a:latin typeface="Times New Roman" pitchFamily="18" charset="0"/>
              </a:rPr>
              <a:t>+ Nam: </a:t>
            </a:r>
            <a:r>
              <a:rPr lang="en-US" sz="2800" dirty="0" err="1">
                <a:solidFill>
                  <a:srgbClr val="0000FF"/>
                </a:solidFill>
                <a:latin typeface="Times New Roman" pitchFamily="18" charset="0"/>
              </a:rPr>
              <a:t>phương</a:t>
            </a:r>
            <a:r>
              <a:rPr lang="en-US" sz="2800" dirty="0">
                <a:solidFill>
                  <a:srgbClr val="0000FF"/>
                </a:solidFill>
                <a:latin typeface="Times New Roman" pitchFamily="18" charset="0"/>
              </a:rPr>
              <a:t> Nam</a:t>
            </a:r>
          </a:p>
          <a:p>
            <a:pPr marL="257244" indent="-257244">
              <a:spcBef>
                <a:spcPct val="20000"/>
              </a:spcBef>
              <a:buClr>
                <a:schemeClr val="folHlink"/>
              </a:buClr>
              <a:buSzPct val="90000"/>
              <a:defRPr/>
            </a:pP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quốc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endParaRPr lang="en-US" sz="2800" dirty="0">
              <a:solidFill>
                <a:srgbClr val="0000FF"/>
              </a:solidFill>
              <a:latin typeface="Times New Roman" pitchFamily="18" charset="0"/>
            </a:endParaRPr>
          </a:p>
          <a:p>
            <a:pPr marL="257244" indent="-257244">
              <a:spcBef>
                <a:spcPct val="20000"/>
              </a:spcBef>
              <a:buClr>
                <a:schemeClr val="folHlink"/>
              </a:buClr>
              <a:buSzPct val="90000"/>
              <a:defRPr/>
            </a:pP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sơn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núi</a:t>
            </a:r>
            <a:endParaRPr lang="en-US" sz="2800" dirty="0">
              <a:solidFill>
                <a:srgbClr val="0000FF"/>
              </a:solidFill>
              <a:latin typeface="Times New Roman" pitchFamily="18" charset="0"/>
            </a:endParaRPr>
          </a:p>
          <a:p>
            <a:pPr marL="257244" indent="-257244">
              <a:spcBef>
                <a:spcPct val="20000"/>
              </a:spcBef>
              <a:buClr>
                <a:schemeClr val="folHlink"/>
              </a:buClr>
              <a:buSzPct val="90000"/>
              <a:defRPr/>
            </a:pP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sông</a:t>
            </a:r>
            <a:endParaRPr lang="vi-VN" sz="2800" dirty="0">
              <a:solidFill>
                <a:srgbClr val="0000FF"/>
              </a:solidFill>
              <a:latin typeface="Times New Roman" pitchFamily="18" charset="0"/>
            </a:endParaRPr>
          </a:p>
          <a:p>
            <a:pPr marL="385865" indent="-385865">
              <a:buFontTx/>
              <a:buAutoNum type="arabicPeriod"/>
              <a:defRPr/>
            </a:pPr>
            <a:endParaRPr lang="vi-VN" sz="2800" dirty="0">
              <a:solidFill>
                <a:srgbClr val="0000FF"/>
              </a:solidFill>
              <a:latin typeface="Times New Roman" pitchFamily="18" charset="0"/>
              <a:cs typeface="Times New Roman" pitchFamily="18" charset="0"/>
            </a:endParaRPr>
          </a:p>
          <a:p>
            <a:pPr eaLnBrk="1" hangingPunct="1">
              <a:defRPr/>
            </a:pPr>
            <a:endParaRPr lang="vi-VN" sz="2800" dirty="0">
              <a:solidFill>
                <a:srgbClr val="0000FF"/>
              </a:solidFill>
              <a:latin typeface="Times New Roman" pitchFamily="18" charset="0"/>
              <a:cs typeface="Times New Roman" pitchFamily="18" charset="0"/>
            </a:endParaRPr>
          </a:p>
        </p:txBody>
      </p:sp>
      <p:pic>
        <p:nvPicPr>
          <p:cNvPr id="7173" name="Picture 11" descr="j0292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9648" y="64315"/>
            <a:ext cx="1280317" cy="12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0069" y="-86942"/>
            <a:ext cx="1099131" cy="74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2"/>
          <p:cNvSpPr txBox="1">
            <a:spLocks noChangeArrowheads="1"/>
          </p:cNvSpPr>
          <p:nvPr/>
        </p:nvSpPr>
        <p:spPr bwMode="auto">
          <a:xfrm>
            <a:off x="1330119" y="248917"/>
            <a:ext cx="6211223" cy="58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I/ </a:t>
            </a:r>
            <a:r>
              <a:rPr lang="en-US" altLang="en-US" b="1" dirty="0" err="1" smtClean="0">
                <a:solidFill>
                  <a:srgbClr val="FF0000"/>
                </a:solidFill>
                <a:latin typeface="Times New Roman" panose="02020603050405020304" pitchFamily="18" charset="0"/>
              </a:rPr>
              <a:t>Đơn</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vị</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cấu</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tạo</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Từ</a:t>
            </a:r>
            <a:r>
              <a:rPr lang="en-US" altLang="en-US" b="1" dirty="0" smtClean="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Hán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 </a:t>
            </a:r>
            <a:r>
              <a:rPr lang="en-US" altLang="en-US" b="1" dirty="0" err="1">
                <a:solidFill>
                  <a:srgbClr val="FF0000"/>
                </a:solidFill>
                <a:latin typeface="Times New Roman" panose="02020603050405020304" pitchFamily="18" charset="0"/>
              </a:rPr>
              <a:t>Tự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học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có</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hướng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dẫn</a:t>
            </a:r>
            <a:r>
              <a:rPr lang="en-US" altLang="en-US"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973341062"/>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73130990-E755-47AE-91B6-BB3AD2DF0AA6}"/>
              </a:ext>
            </a:extLst>
          </p:cNvPr>
          <p:cNvPicPr>
            <a:picLocks noChangeAspect="1"/>
          </p:cNvPicPr>
          <p:nvPr/>
        </p:nvPicPr>
        <p:blipFill>
          <a:blip r:embed="rId3" cstate="print"/>
          <a:stretch>
            <a:fillRect/>
          </a:stretch>
        </p:blipFill>
        <p:spPr>
          <a:xfrm>
            <a:off x="1662" y="2385"/>
            <a:ext cx="9144019" cy="5144599"/>
          </a:xfrm>
          <a:prstGeom prst="rect">
            <a:avLst/>
          </a:prstGeom>
        </p:spPr>
      </p:pic>
      <p:sp>
        <p:nvSpPr>
          <p:cNvPr id="15" name="TextBox 11"/>
          <p:cNvSpPr txBox="1">
            <a:spLocks noChangeArrowheads="1"/>
          </p:cNvSpPr>
          <p:nvPr/>
        </p:nvSpPr>
        <p:spPr bwMode="auto">
          <a:xfrm rot="21353874">
            <a:off x="1986655" y="2746713"/>
            <a:ext cx="5381297"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en-US" altLang="zh-CN" sz="5400" dirty="0" err="1">
                <a:solidFill>
                  <a:schemeClr val="bg1"/>
                </a:solidFill>
                <a:latin typeface="Times New Roman" pitchFamily="18" charset="0"/>
                <a:ea typeface="微软雅黑" panose="020B0503020204020204" pitchFamily="34" charset="-122"/>
                <a:cs typeface="Times New Roman" pitchFamily="18" charset="0"/>
              </a:rPr>
              <a:t>Từ</a:t>
            </a:r>
            <a:r>
              <a:rPr lang="en-US" altLang="zh-CN" sz="5400" dirty="0">
                <a:solidFill>
                  <a:schemeClr val="bg1"/>
                </a:solidFill>
                <a:latin typeface="Times New Roman" pitchFamily="18" charset="0"/>
                <a:ea typeface="微软雅黑" panose="020B0503020204020204" pitchFamily="34" charset="-122"/>
                <a:cs typeface="Times New Roman" pitchFamily="18" charset="0"/>
              </a:rPr>
              <a:t> </a:t>
            </a:r>
            <a:r>
              <a:rPr lang="en-US" altLang="zh-CN" sz="5400" dirty="0" err="1">
                <a:solidFill>
                  <a:schemeClr val="bg1"/>
                </a:solidFill>
                <a:latin typeface="Times New Roman" pitchFamily="18" charset="0"/>
                <a:ea typeface="微软雅黑" panose="020B0503020204020204" pitchFamily="34" charset="-122"/>
                <a:cs typeface="Times New Roman" pitchFamily="18" charset="0"/>
              </a:rPr>
              <a:t>ghép</a:t>
            </a:r>
            <a:r>
              <a:rPr lang="en-US" altLang="zh-CN" sz="5400" dirty="0">
                <a:solidFill>
                  <a:schemeClr val="bg1"/>
                </a:solidFill>
                <a:latin typeface="Times New Roman" pitchFamily="18" charset="0"/>
                <a:ea typeface="微软雅黑" panose="020B0503020204020204" pitchFamily="34" charset="-122"/>
                <a:cs typeface="Times New Roman" pitchFamily="18" charset="0"/>
              </a:rPr>
              <a:t> </a:t>
            </a:r>
            <a:r>
              <a:rPr lang="en-US" altLang="zh-CN" sz="5400" dirty="0" err="1">
                <a:solidFill>
                  <a:schemeClr val="bg1"/>
                </a:solidFill>
                <a:latin typeface="Times New Roman" pitchFamily="18" charset="0"/>
                <a:ea typeface="微软雅黑" panose="020B0503020204020204" pitchFamily="34" charset="-122"/>
                <a:cs typeface="Times New Roman" pitchFamily="18" charset="0"/>
              </a:rPr>
              <a:t>Hán</a:t>
            </a:r>
            <a:r>
              <a:rPr lang="en-US" altLang="zh-CN" sz="5400" dirty="0">
                <a:solidFill>
                  <a:schemeClr val="bg1"/>
                </a:solidFill>
                <a:latin typeface="Times New Roman" pitchFamily="18" charset="0"/>
                <a:ea typeface="微软雅黑" panose="020B0503020204020204" pitchFamily="34" charset="-122"/>
                <a:cs typeface="Times New Roman" pitchFamily="18" charset="0"/>
              </a:rPr>
              <a:t> </a:t>
            </a:r>
            <a:r>
              <a:rPr lang="en-US" altLang="zh-CN" sz="5400" dirty="0" err="1">
                <a:solidFill>
                  <a:schemeClr val="bg1"/>
                </a:solidFill>
                <a:latin typeface="Times New Roman" pitchFamily="18" charset="0"/>
                <a:ea typeface="微软雅黑" panose="020B0503020204020204" pitchFamily="34" charset="-122"/>
                <a:cs typeface="Times New Roman" pitchFamily="18" charset="0"/>
              </a:rPr>
              <a:t>Việt</a:t>
            </a:r>
            <a:endParaRPr lang="zh-CN" altLang="en-US" sz="5400" dirty="0">
              <a:solidFill>
                <a:schemeClr val="bg1"/>
              </a:solidFill>
              <a:latin typeface="Times New Roman" pitchFamily="18" charset="0"/>
              <a:ea typeface="微软雅黑" panose="020B0503020204020204" pitchFamily="34" charset="-122"/>
              <a:cs typeface="Times New Roman" pitchFamily="18" charset="0"/>
            </a:endParaRPr>
          </a:p>
        </p:txBody>
      </p:sp>
      <p:grpSp>
        <p:nvGrpSpPr>
          <p:cNvPr id="2" name="组合 9">
            <a:extLst>
              <a:ext uri="{FF2B5EF4-FFF2-40B4-BE49-F238E27FC236}">
                <a16:creationId xmlns="" xmlns:a16="http://schemas.microsoft.com/office/drawing/2014/main" id="{AF085B08-1E75-4DD2-B440-49C3A2C07DA0}"/>
              </a:ext>
            </a:extLst>
          </p:cNvPr>
          <p:cNvGrpSpPr/>
          <p:nvPr/>
        </p:nvGrpSpPr>
        <p:grpSpPr>
          <a:xfrm>
            <a:off x="3937101" y="1283052"/>
            <a:ext cx="1068818" cy="1068817"/>
            <a:chOff x="4353170" y="1223943"/>
            <a:chExt cx="1068877" cy="1068876"/>
          </a:xfrm>
        </p:grpSpPr>
        <p:sp>
          <p:nvSpPr>
            <p:cNvPr id="11" name="Freeform: Shape 2">
              <a:extLst>
                <a:ext uri="{FF2B5EF4-FFF2-40B4-BE49-F238E27FC236}">
                  <a16:creationId xmlns=""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p:spPr>
          <p:txBody>
            <a:bodyPr anchor="ctr"/>
            <a:lstStyle/>
            <a:p>
              <a:pPr algn="ctr"/>
              <a:endParaRPr sz="1280"/>
            </a:p>
          </p:txBody>
        </p:sp>
        <p:sp>
          <p:nvSpPr>
            <p:cNvPr id="12" name="Freeform: Shape 9">
              <a:extLst>
                <a:ext uri="{FF2B5EF4-FFF2-40B4-BE49-F238E27FC236}">
                  <a16:creationId xmlns=""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rgbClr val="FFFFFF"/>
                  </a:solidFill>
                </a:rPr>
                <a:t>II.</a:t>
              </a:r>
              <a:endParaRPr lang="id-ID" sz="3200" b="1" dirty="0">
                <a:solidFill>
                  <a:srgbClr val="FFFFFF"/>
                </a:solidFill>
              </a:endParaRPr>
            </a:p>
          </p:txBody>
        </p:sp>
      </p:grpSp>
    </p:spTree>
    <p:extLst>
      <p:ext uri="{BB962C8B-B14F-4D97-AF65-F5344CB8AC3E}">
        <p14:creationId xmlns:p14="http://schemas.microsoft.com/office/powerpoint/2010/main" val="71766704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133497" y="1134925"/>
            <a:ext cx="3495087" cy="3170425"/>
            <a:chOff x="5723012" y="2321378"/>
            <a:chExt cx="4660116" cy="4225929"/>
          </a:xfrm>
        </p:grpSpPr>
        <p:grpSp>
          <p:nvGrpSpPr>
            <p:cNvPr id="3" name="Group 8"/>
            <p:cNvGrpSpPr>
              <a:grpSpLocks/>
            </p:cNvGrpSpPr>
            <p:nvPr/>
          </p:nvGrpSpPr>
          <p:grpSpPr bwMode="auto">
            <a:xfrm>
              <a:off x="5723012" y="2321378"/>
              <a:ext cx="2425700" cy="3163886"/>
              <a:chOff x="944562" y="687387"/>
              <a:chExt cx="2451101" cy="3228975"/>
            </a:xfrm>
          </p:grpSpPr>
          <p:sp>
            <p:nvSpPr>
              <p:cNvPr id="29" name="Freeform 44"/>
              <p:cNvSpPr>
                <a:spLocks/>
              </p:cNvSpPr>
              <p:nvPr/>
            </p:nvSpPr>
            <p:spPr bwMode="auto">
              <a:xfrm>
                <a:off x="986269" y="721411"/>
                <a:ext cx="2367687" cy="469846"/>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30" name="Freeform 10"/>
              <p:cNvSpPr>
                <a:spLocks/>
              </p:cNvSpPr>
              <p:nvPr/>
            </p:nvSpPr>
            <p:spPr bwMode="auto">
              <a:xfrm>
                <a:off x="944562" y="969294"/>
                <a:ext cx="503695" cy="2947068"/>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3"/>
              </a:solidFill>
              <a:ln w="9525">
                <a:solidFill>
                  <a:schemeClr val="accent5">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31" name="Freeform 11"/>
              <p:cNvSpPr>
                <a:spLocks/>
              </p:cNvSpPr>
              <p:nvPr/>
            </p:nvSpPr>
            <p:spPr bwMode="auto">
              <a:xfrm>
                <a:off x="1448257" y="838062"/>
                <a:ext cx="1947406" cy="3070199"/>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chemeClr val="tx1">
                      <a:lumMod val="75000"/>
                      <a:lumOff val="25000"/>
                    </a:schemeClr>
                  </a:gs>
                  <a:gs pos="8000">
                    <a:schemeClr val="tx1">
                      <a:lumMod val="75000"/>
                      <a:lumOff val="25000"/>
                    </a:schemeClr>
                  </a:gs>
                  <a:gs pos="55000">
                    <a:schemeClr val="bg1">
                      <a:lumMod val="85000"/>
                    </a:schemeClr>
                  </a:gs>
                  <a:gs pos="100000">
                    <a:schemeClr val="tx1">
                      <a:lumMod val="75000"/>
                      <a:lumOff val="25000"/>
                    </a:schemeClr>
                  </a:gs>
                </a:gsLst>
                <a:lin ang="19200000"/>
              </a:gradFill>
              <a:ln w="9525">
                <a:solidFill>
                  <a:schemeClr val="tx1">
                    <a:lumMod val="85000"/>
                    <a:lumOff val="1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32" name="Freeform 12"/>
              <p:cNvSpPr>
                <a:spLocks/>
              </p:cNvSpPr>
              <p:nvPr/>
            </p:nvSpPr>
            <p:spPr bwMode="auto">
              <a:xfrm>
                <a:off x="944562" y="687387"/>
                <a:ext cx="2067715" cy="319172"/>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3"/>
              </a:solidFill>
              <a:ln w="9525">
                <a:solidFill>
                  <a:schemeClr val="accent5">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pic>
            <p:nvPicPr>
              <p:cNvPr id="33" name="Picture 13"/>
              <p:cNvPicPr>
                <a:picLocks noChangeAspect="1" noChangeArrowheads="1"/>
              </p:cNvPicPr>
              <p:nvPr/>
            </p:nvPicPr>
            <p:blipFill>
              <a:blip r:embed="rId2" cstate="print"/>
              <a:srcRect/>
              <a:stretch>
                <a:fillRect/>
              </a:stretch>
            </p:blipFill>
            <p:spPr bwMode="auto">
              <a:xfrm>
                <a:off x="2994025" y="700087"/>
                <a:ext cx="36513" cy="36513"/>
              </a:xfrm>
              <a:prstGeom prst="rect">
                <a:avLst/>
              </a:prstGeom>
              <a:solidFill>
                <a:schemeClr val="accent3"/>
              </a:solidFill>
              <a:ln w="9525">
                <a:noFill/>
                <a:miter lim="800000"/>
                <a:headEnd/>
                <a:tailEnd/>
              </a:ln>
            </p:spPr>
          </p:pic>
        </p:grpSp>
        <p:grpSp>
          <p:nvGrpSpPr>
            <p:cNvPr id="4" name="Group 8"/>
            <p:cNvGrpSpPr>
              <a:grpSpLocks/>
            </p:cNvGrpSpPr>
            <p:nvPr/>
          </p:nvGrpSpPr>
          <p:grpSpPr bwMode="auto">
            <a:xfrm>
              <a:off x="6072262" y="2462666"/>
              <a:ext cx="2509837" cy="3271837"/>
              <a:chOff x="944562" y="687387"/>
              <a:chExt cx="2451101" cy="3228975"/>
            </a:xfrm>
          </p:grpSpPr>
          <p:sp>
            <p:nvSpPr>
              <p:cNvPr id="24" name="Freeform 9"/>
              <p:cNvSpPr>
                <a:spLocks/>
              </p:cNvSpPr>
              <p:nvPr/>
            </p:nvSpPr>
            <p:spPr bwMode="auto">
              <a:xfrm>
                <a:off x="986421" y="720287"/>
                <a:ext cx="2367383" cy="470011"/>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25"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4"/>
              </a:solidFill>
              <a:ln w="9525">
                <a:solidFill>
                  <a:schemeClr val="accent4"/>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26"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2A6F0C"/>
                  </a:gs>
                  <a:gs pos="7001">
                    <a:srgbClr val="2A6F0C"/>
                  </a:gs>
                  <a:gs pos="55000">
                    <a:srgbClr val="77D729"/>
                  </a:gs>
                  <a:gs pos="100000">
                    <a:srgbClr val="2A6F0C"/>
                  </a:gs>
                </a:gsLst>
                <a:lin ang="19200000"/>
              </a:gradFill>
              <a:ln w="9525">
                <a:solidFill>
                  <a:srgbClr val="2A6F0C"/>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27"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4"/>
              </a:solidFill>
              <a:ln w="9525">
                <a:solidFill>
                  <a:schemeClr val="accent4"/>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28" name="Picture 13"/>
              <p:cNvPicPr>
                <a:picLocks noChangeAspect="1" noChangeArrowheads="1"/>
              </p:cNvPicPr>
              <p:nvPr/>
            </p:nvPicPr>
            <p:blipFill>
              <a:blip r:embed="rId2" cstate="print"/>
              <a:srcRect/>
              <a:stretch>
                <a:fillRect/>
              </a:stretch>
            </p:blipFill>
            <p:spPr bwMode="auto">
              <a:xfrm>
                <a:off x="2994025" y="700087"/>
                <a:ext cx="36513" cy="36513"/>
              </a:xfrm>
              <a:prstGeom prst="rect">
                <a:avLst/>
              </a:prstGeom>
              <a:noFill/>
              <a:ln w="9525">
                <a:noFill/>
                <a:miter lim="800000"/>
                <a:headEnd/>
                <a:tailEnd/>
              </a:ln>
            </p:spPr>
          </p:pic>
        </p:grpSp>
        <p:grpSp>
          <p:nvGrpSpPr>
            <p:cNvPr id="5" name="Group 14"/>
            <p:cNvGrpSpPr>
              <a:grpSpLocks/>
            </p:cNvGrpSpPr>
            <p:nvPr/>
          </p:nvGrpSpPr>
          <p:grpSpPr bwMode="auto">
            <a:xfrm>
              <a:off x="6473896" y="2588078"/>
              <a:ext cx="2578097" cy="3360737"/>
              <a:chOff x="944562" y="687387"/>
              <a:chExt cx="2451101" cy="3228975"/>
            </a:xfrm>
          </p:grpSpPr>
          <p:sp>
            <p:nvSpPr>
              <p:cNvPr id="19" name="Freeform 9"/>
              <p:cNvSpPr>
                <a:spLocks/>
              </p:cNvSpPr>
              <p:nvPr/>
            </p:nvSpPr>
            <p:spPr bwMode="auto">
              <a:xfrm>
                <a:off x="985314" y="720943"/>
                <a:ext cx="2369599" cy="469780"/>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20"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3"/>
              </a:solidFill>
              <a:ln w="9525">
                <a:solidFill>
                  <a:schemeClr val="accent4">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21"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D09E00"/>
                  </a:gs>
                  <a:gs pos="7001">
                    <a:srgbClr val="D09E00"/>
                  </a:gs>
                  <a:gs pos="55000">
                    <a:srgbClr val="FFFF00"/>
                  </a:gs>
                  <a:gs pos="100000">
                    <a:srgbClr val="FFC000"/>
                  </a:gs>
                </a:gsLst>
                <a:lin ang="19200000"/>
              </a:gradFill>
              <a:ln w="9525">
                <a:solidFill>
                  <a:srgbClr val="D09E00"/>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22"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3"/>
              </a:solidFill>
              <a:ln w="9525">
                <a:solidFill>
                  <a:schemeClr val="accent4">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23" name="Picture 13"/>
              <p:cNvPicPr>
                <a:picLocks noChangeAspect="1" noChangeArrowheads="1"/>
              </p:cNvPicPr>
              <p:nvPr/>
            </p:nvPicPr>
            <p:blipFill>
              <a:blip r:embed="rId2" cstate="print"/>
              <a:srcRect/>
              <a:stretch>
                <a:fillRect/>
              </a:stretch>
            </p:blipFill>
            <p:spPr bwMode="auto">
              <a:xfrm>
                <a:off x="2994025" y="700087"/>
                <a:ext cx="36513" cy="36513"/>
              </a:xfrm>
              <a:prstGeom prst="rect">
                <a:avLst/>
              </a:prstGeom>
              <a:noFill/>
              <a:ln w="9525">
                <a:noFill/>
                <a:miter lim="800000"/>
                <a:headEnd/>
                <a:tailEnd/>
              </a:ln>
            </p:spPr>
          </p:pic>
        </p:grpSp>
        <p:grpSp>
          <p:nvGrpSpPr>
            <p:cNvPr id="6" name="Group 14"/>
            <p:cNvGrpSpPr>
              <a:grpSpLocks/>
            </p:cNvGrpSpPr>
            <p:nvPr/>
          </p:nvGrpSpPr>
          <p:grpSpPr bwMode="auto">
            <a:xfrm>
              <a:off x="6959674" y="2702378"/>
              <a:ext cx="2693988" cy="3548065"/>
              <a:chOff x="944562" y="687387"/>
              <a:chExt cx="2451101" cy="3228975"/>
            </a:xfrm>
          </p:grpSpPr>
          <p:sp>
            <p:nvSpPr>
              <p:cNvPr id="14" name="Freeform 9"/>
              <p:cNvSpPr>
                <a:spLocks/>
              </p:cNvSpPr>
              <p:nvPr/>
            </p:nvSpPr>
            <p:spPr bwMode="auto">
              <a:xfrm>
                <a:off x="986449" y="720616"/>
                <a:ext cx="2367326" cy="469537"/>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15"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2"/>
              </a:solidFill>
              <a:ln w="9525">
                <a:solidFill>
                  <a:schemeClr val="accent2">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16"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006D68"/>
                  </a:gs>
                  <a:gs pos="7001">
                    <a:srgbClr val="006D68"/>
                  </a:gs>
                  <a:gs pos="55000">
                    <a:srgbClr val="00F0E8"/>
                  </a:gs>
                  <a:gs pos="100000">
                    <a:srgbClr val="006D68"/>
                  </a:gs>
                </a:gsLst>
                <a:lin ang="19200000"/>
              </a:gradFill>
              <a:ln w="9525">
                <a:solidFill>
                  <a:srgbClr val="006D68"/>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17"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2"/>
              </a:solidFill>
              <a:ln w="9525">
                <a:solidFill>
                  <a:schemeClr val="accent2">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18" name="Picture 13"/>
              <p:cNvPicPr>
                <a:picLocks noChangeAspect="1" noChangeArrowheads="1"/>
              </p:cNvPicPr>
              <p:nvPr/>
            </p:nvPicPr>
            <p:blipFill>
              <a:blip r:embed="rId2" cstate="print"/>
              <a:srcRect/>
              <a:stretch>
                <a:fillRect/>
              </a:stretch>
            </p:blipFill>
            <p:spPr bwMode="auto">
              <a:xfrm>
                <a:off x="2994025" y="700087"/>
                <a:ext cx="36513" cy="36513"/>
              </a:xfrm>
              <a:prstGeom prst="rect">
                <a:avLst/>
              </a:prstGeom>
              <a:noFill/>
              <a:ln w="9525">
                <a:noFill/>
                <a:miter lim="800000"/>
                <a:headEnd/>
                <a:tailEnd/>
              </a:ln>
            </p:spPr>
          </p:pic>
        </p:grpSp>
        <p:grpSp>
          <p:nvGrpSpPr>
            <p:cNvPr id="7" name="Group 14"/>
            <p:cNvGrpSpPr>
              <a:grpSpLocks/>
            </p:cNvGrpSpPr>
            <p:nvPr/>
          </p:nvGrpSpPr>
          <p:grpSpPr bwMode="auto">
            <a:xfrm>
              <a:off x="7439099" y="2854779"/>
              <a:ext cx="2803525" cy="3692528"/>
              <a:chOff x="944562" y="687387"/>
              <a:chExt cx="2451101" cy="3228975"/>
            </a:xfrm>
          </p:grpSpPr>
          <p:sp>
            <p:nvSpPr>
              <p:cNvPr id="9" name="Freeform 9"/>
              <p:cNvSpPr>
                <a:spLocks/>
              </p:cNvSpPr>
              <p:nvPr/>
            </p:nvSpPr>
            <p:spPr bwMode="auto">
              <a:xfrm>
                <a:off x="986200" y="720704"/>
                <a:ext cx="2367825" cy="470603"/>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10"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1"/>
              </a:solidFill>
              <a:ln w="9525">
                <a:solidFill>
                  <a:schemeClr val="accent1">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11"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solidFill>
                <a:schemeClr val="accent1"/>
              </a:solidFill>
              <a:ln w="9525">
                <a:solidFill>
                  <a:schemeClr val="accent1">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12"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gradFill rotWithShape="1">
                <a:gsLst>
                  <a:gs pos="0">
                    <a:schemeClr val="accent1">
                      <a:lumMod val="75000"/>
                    </a:schemeClr>
                  </a:gs>
                  <a:gs pos="7001">
                    <a:schemeClr val="accent1">
                      <a:lumMod val="75000"/>
                    </a:schemeClr>
                  </a:gs>
                  <a:gs pos="55000">
                    <a:schemeClr val="accent1"/>
                  </a:gs>
                  <a:gs pos="100000">
                    <a:schemeClr val="accent1">
                      <a:lumMod val="75000"/>
                    </a:schemeClr>
                  </a:gs>
                </a:gsLst>
                <a:lin ang="19200000"/>
              </a:gradFill>
              <a:ln w="9525">
                <a:solidFill>
                  <a:srgbClr val="006D68"/>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13" name="Picture 13"/>
              <p:cNvPicPr>
                <a:picLocks noChangeAspect="1" noChangeArrowheads="1"/>
              </p:cNvPicPr>
              <p:nvPr/>
            </p:nvPicPr>
            <p:blipFill>
              <a:blip r:embed="rId2" cstate="print"/>
              <a:srcRect/>
              <a:stretch>
                <a:fillRect/>
              </a:stretch>
            </p:blipFill>
            <p:spPr bwMode="auto">
              <a:xfrm>
                <a:off x="2994025" y="700087"/>
                <a:ext cx="36513" cy="36513"/>
              </a:xfrm>
              <a:prstGeom prst="rect">
                <a:avLst/>
              </a:prstGeom>
              <a:noFill/>
              <a:ln w="9525">
                <a:noFill/>
                <a:miter lim="800000"/>
                <a:headEnd/>
                <a:tailEnd/>
              </a:ln>
            </p:spPr>
          </p:pic>
        </p:grpSp>
        <p:sp>
          <p:nvSpPr>
            <p:cNvPr id="8" name="Rectangle 42"/>
            <p:cNvSpPr>
              <a:spLocks noChangeArrowheads="1"/>
            </p:cNvSpPr>
            <p:nvPr/>
          </p:nvSpPr>
          <p:spPr bwMode="auto">
            <a:xfrm>
              <a:off x="8050895" y="3283892"/>
              <a:ext cx="2332233" cy="2584525"/>
            </a:xfrm>
            <a:prstGeom prst="rect">
              <a:avLst/>
            </a:prstGeom>
            <a:noFill/>
            <a:ln w="9525">
              <a:noFill/>
              <a:miter lim="800000"/>
              <a:headEnd/>
              <a:tailEnd/>
            </a:ln>
            <a:scene3d>
              <a:camera prst="orthographicFront">
                <a:rot lat="20520000" lon="1560000" rev="21594000"/>
              </a:camera>
              <a:lightRig rig="threePt" dir="t"/>
            </a:scene3d>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4000" dirty="0" err="1">
                  <a:solidFill>
                    <a:schemeClr val="bg1"/>
                  </a:solidFill>
                  <a:latin typeface="Times New Roman" pitchFamily="18" charset="0"/>
                  <a:ea typeface="微软雅黑" pitchFamily="34" charset="-122"/>
                  <a:cs typeface="Times New Roman" pitchFamily="18" charset="0"/>
                  <a:sym typeface="方正兰亭黑_GBK" panose="02000000000000000000" pitchFamily="2" charset="-122"/>
                </a:rPr>
                <a:t>Nhắc</a:t>
              </a:r>
              <a:r>
                <a:rPr lang="en-US" altLang="zh-CN" sz="4000" dirty="0">
                  <a:solidFill>
                    <a:schemeClr val="bg1"/>
                  </a:solidFill>
                  <a:latin typeface="Times New Roman" pitchFamily="18" charset="0"/>
                  <a:ea typeface="微软雅黑" pitchFamily="34" charset="-122"/>
                  <a:cs typeface="Times New Roman" pitchFamily="18" charset="0"/>
                  <a:sym typeface="方正兰亭黑_GBK" panose="02000000000000000000" pitchFamily="2" charset="-122"/>
                </a:rPr>
                <a:t> </a:t>
              </a:r>
              <a:r>
                <a:rPr lang="en-US" altLang="zh-CN" sz="4000" dirty="0" err="1">
                  <a:solidFill>
                    <a:schemeClr val="bg1"/>
                  </a:solidFill>
                  <a:latin typeface="Times New Roman" pitchFamily="18" charset="0"/>
                  <a:ea typeface="微软雅黑" pitchFamily="34" charset="-122"/>
                  <a:cs typeface="Times New Roman" pitchFamily="18" charset="0"/>
                  <a:sym typeface="方正兰亭黑_GBK" panose="02000000000000000000" pitchFamily="2" charset="-122"/>
                </a:rPr>
                <a:t>lại</a:t>
              </a:r>
              <a:r>
                <a:rPr lang="en-US" altLang="zh-CN" sz="4000" dirty="0">
                  <a:solidFill>
                    <a:schemeClr val="bg1"/>
                  </a:solidFill>
                  <a:latin typeface="Times New Roman" pitchFamily="18" charset="0"/>
                  <a:ea typeface="微软雅黑" pitchFamily="34" charset="-122"/>
                  <a:cs typeface="Times New Roman" pitchFamily="18" charset="0"/>
                  <a:sym typeface="方正兰亭黑_GBK" panose="02000000000000000000" pitchFamily="2" charset="-122"/>
                </a:rPr>
                <a:t> </a:t>
              </a:r>
              <a:r>
                <a:rPr lang="en-US" altLang="zh-CN" sz="4000" dirty="0" err="1">
                  <a:solidFill>
                    <a:schemeClr val="bg1"/>
                  </a:solidFill>
                  <a:latin typeface="Times New Roman" pitchFamily="18" charset="0"/>
                  <a:ea typeface="微软雅黑" pitchFamily="34" charset="-122"/>
                  <a:cs typeface="Times New Roman" pitchFamily="18" charset="0"/>
                  <a:sym typeface="方正兰亭黑_GBK" panose="02000000000000000000" pitchFamily="2" charset="-122"/>
                </a:rPr>
                <a:t>kiến</a:t>
              </a:r>
              <a:r>
                <a:rPr lang="en-US" altLang="zh-CN" sz="4000" dirty="0">
                  <a:solidFill>
                    <a:schemeClr val="bg1"/>
                  </a:solidFill>
                  <a:latin typeface="Times New Roman" pitchFamily="18" charset="0"/>
                  <a:ea typeface="微软雅黑" pitchFamily="34" charset="-122"/>
                  <a:cs typeface="Times New Roman" pitchFamily="18" charset="0"/>
                  <a:sym typeface="方正兰亭黑_GBK" panose="02000000000000000000" pitchFamily="2" charset="-122"/>
                </a:rPr>
                <a:t> </a:t>
              </a:r>
              <a:r>
                <a:rPr lang="en-US" altLang="zh-CN" sz="4000" dirty="0" err="1">
                  <a:solidFill>
                    <a:schemeClr val="bg1"/>
                  </a:solidFill>
                  <a:latin typeface="Times New Roman" pitchFamily="18" charset="0"/>
                  <a:ea typeface="微软雅黑" pitchFamily="34" charset="-122"/>
                  <a:cs typeface="Times New Roman" pitchFamily="18" charset="0"/>
                  <a:sym typeface="方正兰亭黑_GBK" panose="02000000000000000000" pitchFamily="2" charset="-122"/>
                </a:rPr>
                <a:t>thức</a:t>
              </a:r>
              <a:endParaRPr lang="da-DK" sz="4000" noProof="1">
                <a:solidFill>
                  <a:schemeClr val="bg2"/>
                </a:solidFill>
                <a:latin typeface="Times New Roman" pitchFamily="18" charset="0"/>
                <a:ea typeface="微软雅黑" pitchFamily="34" charset="-122"/>
                <a:cs typeface="Times New Roman" pitchFamily="18" charset="0"/>
              </a:endParaRPr>
            </a:p>
          </p:txBody>
        </p:sp>
      </p:grpSp>
      <p:sp>
        <p:nvSpPr>
          <p:cNvPr id="34" name="Cloud Callout 33"/>
          <p:cNvSpPr/>
          <p:nvPr/>
        </p:nvSpPr>
        <p:spPr>
          <a:xfrm>
            <a:off x="4440115" y="1081454"/>
            <a:ext cx="4246686" cy="2162908"/>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ghép</a:t>
            </a:r>
            <a:r>
              <a:rPr lang="en-US" sz="3200" dirty="0">
                <a:latin typeface="Times New Roman" pitchFamily="18" charset="0"/>
                <a:cs typeface="Times New Roman" pitchFamily="18" charset="0"/>
              </a:rPr>
              <a:t>?</a:t>
            </a: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downLef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rot="21106446" flipH="1">
            <a:off x="3792312" y="493259"/>
            <a:ext cx="5330549" cy="2968023"/>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p>
        </p:txBody>
      </p:sp>
      <p:sp>
        <p:nvSpPr>
          <p:cNvPr id="4" name="MH_SubTitle_1"/>
          <p:cNvSpPr>
            <a:spLocks noChangeArrowheads="1"/>
          </p:cNvSpPr>
          <p:nvPr>
            <p:custDataLst>
              <p:tags r:id="rId1"/>
            </p:custDataLst>
          </p:nvPr>
        </p:nvSpPr>
        <p:spPr bwMode="auto">
          <a:xfrm>
            <a:off x="305954" y="1134795"/>
            <a:ext cx="3834297" cy="102936"/>
          </a:xfrm>
          <a:prstGeom prst="rect">
            <a:avLst/>
          </a:prstGeom>
          <a:solidFill>
            <a:schemeClr val="accent1">
              <a:alpha val="84000"/>
            </a:schemeClr>
          </a:solidFill>
          <a:ln>
            <a:noFill/>
          </a:ln>
        </p:spPr>
        <p:txBody>
          <a:bodyPr lIns="0" tIns="0" rIns="0" bIns="0" anchor="ctr">
            <a:normAutofit fontScale="775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050" dirty="0">
              <a:solidFill>
                <a:srgbClr val="FFFFFF"/>
              </a:solidFill>
              <a:latin typeface="汉仪夏日体W" panose="00020600040101010101" pitchFamily="18" charset="-122"/>
              <a:ea typeface="汉仪夏日体W" panose="00020600040101010101" pitchFamily="18" charset="-122"/>
            </a:endParaRPr>
          </a:p>
        </p:txBody>
      </p:sp>
      <p:sp>
        <p:nvSpPr>
          <p:cNvPr id="5" name="MH_SubTitle_2"/>
          <p:cNvSpPr>
            <a:spLocks noChangeArrowheads="1"/>
          </p:cNvSpPr>
          <p:nvPr>
            <p:custDataLst>
              <p:tags r:id="rId2"/>
            </p:custDataLst>
          </p:nvPr>
        </p:nvSpPr>
        <p:spPr bwMode="auto">
          <a:xfrm>
            <a:off x="140290" y="2177100"/>
            <a:ext cx="3973996" cy="68017"/>
          </a:xfrm>
          <a:prstGeom prst="rect">
            <a:avLst/>
          </a:prstGeom>
          <a:solidFill>
            <a:schemeClr val="accent2">
              <a:alpha val="84000"/>
            </a:schemeClr>
          </a:solidFill>
          <a:ln>
            <a:noFill/>
          </a:ln>
        </p:spPr>
        <p:txBody>
          <a:bodyPr lIns="0" tIns="0" rIns="0" bIns="0" anchor="ctr">
            <a:normAutofit fontScale="47500" lnSpcReduction="2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050" dirty="0">
              <a:solidFill>
                <a:srgbClr val="FFFFFF"/>
              </a:solidFill>
              <a:latin typeface="汉仪夏日体W" panose="00020600040101010101" pitchFamily="18" charset="-122"/>
              <a:ea typeface="汉仪夏日体W" panose="00020600040101010101" pitchFamily="18" charset="-122"/>
            </a:endParaRPr>
          </a:p>
        </p:txBody>
      </p:sp>
      <p:sp>
        <p:nvSpPr>
          <p:cNvPr id="6" name="MH_SubTitle_3"/>
          <p:cNvSpPr>
            <a:spLocks noChangeArrowheads="1"/>
          </p:cNvSpPr>
          <p:nvPr>
            <p:custDataLst>
              <p:tags r:id="rId3"/>
            </p:custDataLst>
          </p:nvPr>
        </p:nvSpPr>
        <p:spPr bwMode="auto">
          <a:xfrm>
            <a:off x="140291" y="3826251"/>
            <a:ext cx="4035746" cy="144997"/>
          </a:xfrm>
          <a:prstGeom prst="rect">
            <a:avLst/>
          </a:prstGeom>
          <a:solidFill>
            <a:schemeClr val="accent3">
              <a:alpha val="84000"/>
            </a:schemeClr>
          </a:solidFill>
          <a:ln>
            <a:noFill/>
          </a:ln>
        </p:spPr>
        <p:txBody>
          <a:bodyPr lIns="0" tIns="0" rIns="0" bIns="0" anchor="ctr">
            <a:normAutofit fontScale="925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050" dirty="0">
              <a:solidFill>
                <a:srgbClr val="FFFFFF"/>
              </a:solidFill>
              <a:latin typeface="汉仪夏日体W" panose="00020600040101010101" pitchFamily="18" charset="-122"/>
              <a:ea typeface="汉仪夏日体W" panose="00020600040101010101" pitchFamily="18" charset="-122"/>
            </a:endParaRPr>
          </a:p>
        </p:txBody>
      </p:sp>
      <p:sp>
        <p:nvSpPr>
          <p:cNvPr id="8" name="Rectangle 7"/>
          <p:cNvSpPr/>
          <p:nvPr/>
        </p:nvSpPr>
        <p:spPr>
          <a:xfrm>
            <a:off x="64954" y="611575"/>
            <a:ext cx="4305987" cy="523220"/>
          </a:xfrm>
          <a:prstGeom prst="rect">
            <a:avLst/>
          </a:prstGeom>
        </p:spPr>
        <p:txBody>
          <a:bodyPr wrap="none">
            <a:spAutoFit/>
          </a:bodyPr>
          <a:lstStyle/>
          <a:p>
            <a:r>
              <a:rPr lang="vi-VN" sz="2800" i="1" dirty="0">
                <a:latin typeface="+mj-lt"/>
              </a:rPr>
              <a:t>sơn hà,xâm phạm,giang san </a:t>
            </a:r>
            <a:endParaRPr lang="en-US" sz="2800" i="1" dirty="0">
              <a:latin typeface="+mj-lt"/>
            </a:endParaRPr>
          </a:p>
        </p:txBody>
      </p:sp>
      <p:sp>
        <p:nvSpPr>
          <p:cNvPr id="9" name="Rectangle 8"/>
          <p:cNvSpPr/>
          <p:nvPr/>
        </p:nvSpPr>
        <p:spPr>
          <a:xfrm>
            <a:off x="33812" y="1763864"/>
            <a:ext cx="4280339" cy="523220"/>
          </a:xfrm>
          <a:prstGeom prst="rect">
            <a:avLst/>
          </a:prstGeom>
        </p:spPr>
        <p:txBody>
          <a:bodyPr wrap="none">
            <a:spAutoFit/>
          </a:bodyPr>
          <a:lstStyle/>
          <a:p>
            <a:r>
              <a:rPr lang="vi-VN" sz="2800" i="1" dirty="0">
                <a:latin typeface="+mj-lt"/>
              </a:rPr>
              <a:t>ái quốc,thủ môn,chiến thắng</a:t>
            </a:r>
            <a:endParaRPr lang="en-US" sz="2800" i="1" dirty="0">
              <a:latin typeface="+mj-lt"/>
            </a:endParaRPr>
          </a:p>
        </p:txBody>
      </p:sp>
      <p:sp>
        <p:nvSpPr>
          <p:cNvPr id="10" name="Rectangle 9"/>
          <p:cNvSpPr/>
          <p:nvPr/>
        </p:nvSpPr>
        <p:spPr>
          <a:xfrm>
            <a:off x="33812" y="3303032"/>
            <a:ext cx="4318811" cy="523220"/>
          </a:xfrm>
          <a:prstGeom prst="rect">
            <a:avLst/>
          </a:prstGeom>
        </p:spPr>
        <p:txBody>
          <a:bodyPr wrap="none">
            <a:spAutoFit/>
          </a:bodyPr>
          <a:lstStyle/>
          <a:p>
            <a:r>
              <a:rPr lang="vi-VN" sz="2800" i="1" dirty="0">
                <a:latin typeface="+mj-lt"/>
              </a:rPr>
              <a:t>thiên thư,</a:t>
            </a:r>
            <a:r>
              <a:rPr lang="en-US" sz="2800" i="1" dirty="0">
                <a:latin typeface="+mj-lt"/>
              </a:rPr>
              <a:t> </a:t>
            </a:r>
            <a:r>
              <a:rPr lang="vi-VN" sz="2800" i="1" dirty="0">
                <a:latin typeface="+mj-lt"/>
              </a:rPr>
              <a:t>thạch mã,tái phạm</a:t>
            </a:r>
            <a:endParaRPr lang="en-US" sz="2800" i="1" dirty="0">
              <a:latin typeface="+mj-lt"/>
            </a:endParaRPr>
          </a:p>
        </p:txBody>
      </p:sp>
      <p:sp>
        <p:nvSpPr>
          <p:cNvPr id="11" name="Rectangle 10"/>
          <p:cNvSpPr/>
          <p:nvPr/>
        </p:nvSpPr>
        <p:spPr>
          <a:xfrm>
            <a:off x="4345575" y="857231"/>
            <a:ext cx="3441904" cy="523220"/>
          </a:xfrm>
          <a:prstGeom prst="rect">
            <a:avLst/>
          </a:prstGeom>
        </p:spPr>
        <p:txBody>
          <a:bodyPr wrap="none">
            <a:spAutoFit/>
          </a:bodyPr>
          <a:lstStyle/>
          <a:p>
            <a:r>
              <a:rPr lang="en-US" sz="2800" b="1" dirty="0">
                <a:latin typeface="Times New Roman" pitchFamily="18" charset="0"/>
                <a:cs typeface="Times New Roman" pitchFamily="18" charset="0"/>
                <a:sym typeface="Wingdings" pitchFamily="2" charset="2"/>
              </a:rPr>
              <a:t> </a:t>
            </a:r>
            <a:r>
              <a:rPr lang="vi-VN" sz="2800" b="1" dirty="0">
                <a:latin typeface="Times New Roman" pitchFamily="18" charset="0"/>
                <a:cs typeface="Times New Roman" pitchFamily="18" charset="0"/>
              </a:rPr>
              <a:t>Từ ghép đẳng lập.</a:t>
            </a:r>
            <a:endParaRPr lang="en-US" sz="2800" b="1" dirty="0">
              <a:latin typeface="Times New Roman" pitchFamily="18" charset="0"/>
              <a:cs typeface="Times New Roman" pitchFamily="18" charset="0"/>
            </a:endParaRPr>
          </a:p>
        </p:txBody>
      </p:sp>
      <p:sp>
        <p:nvSpPr>
          <p:cNvPr id="12" name="Freeform 11"/>
          <p:cNvSpPr>
            <a:spLocks noEditPoints="1"/>
          </p:cNvSpPr>
          <p:nvPr/>
        </p:nvSpPr>
        <p:spPr bwMode="auto">
          <a:xfrm>
            <a:off x="2620335" y="1399646"/>
            <a:ext cx="296231" cy="31203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a:spLocks noEditPoints="1"/>
          </p:cNvSpPr>
          <p:nvPr/>
        </p:nvSpPr>
        <p:spPr bwMode="auto">
          <a:xfrm>
            <a:off x="729364" y="1342614"/>
            <a:ext cx="281919" cy="28769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654577" y="1352624"/>
            <a:ext cx="285363" cy="33235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832131" y="1593706"/>
            <a:ext cx="296231" cy="31203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5269270" y="1593706"/>
            <a:ext cx="281919" cy="28769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6080857" y="1549052"/>
            <a:ext cx="285363" cy="33235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p:nvPr/>
        </p:nvSpPr>
        <p:spPr>
          <a:xfrm>
            <a:off x="4405082" y="1840805"/>
            <a:ext cx="3573351" cy="523220"/>
          </a:xfrm>
          <a:prstGeom prst="rect">
            <a:avLst/>
          </a:prstGeom>
        </p:spPr>
        <p:txBody>
          <a:bodyPr wrap="none">
            <a:spAutoFit/>
          </a:bodyPr>
          <a:lstStyle/>
          <a:p>
            <a:r>
              <a:rPr lang="en-US" sz="2800" b="1" dirty="0">
                <a:latin typeface="Times New Roman" pitchFamily="18" charset="0"/>
                <a:cs typeface="Times New Roman" pitchFamily="18" charset="0"/>
                <a:sym typeface="Wingdings" pitchFamily="2" charset="2"/>
              </a:rPr>
              <a:t> </a:t>
            </a:r>
            <a:r>
              <a:rPr lang="vi-VN" sz="2800" b="1" dirty="0">
                <a:latin typeface="Times New Roman" pitchFamily="18" charset="0"/>
                <a:cs typeface="Times New Roman" pitchFamily="18" charset="0"/>
              </a:rPr>
              <a:t>Từ ghép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a:t>
            </a:r>
            <a:endParaRPr lang="en-US" sz="2800" b="1" dirty="0">
              <a:latin typeface="Times New Roman" pitchFamily="18" charset="0"/>
              <a:cs typeface="Times New Roman" pitchFamily="18" charset="0"/>
            </a:endParaRPr>
          </a:p>
        </p:txBody>
      </p:sp>
      <p:sp>
        <p:nvSpPr>
          <p:cNvPr id="19" name="Rectangle 18"/>
          <p:cNvSpPr/>
          <p:nvPr/>
        </p:nvSpPr>
        <p:spPr>
          <a:xfrm>
            <a:off x="60778" y="2302628"/>
            <a:ext cx="4115259" cy="892552"/>
          </a:xfrm>
          <a:prstGeom prst="rect">
            <a:avLst/>
          </a:prstGeom>
        </p:spPr>
        <p:txBody>
          <a:bodyPr wrap="square">
            <a:spAutoFit/>
          </a:bodyPr>
          <a:lstStyle/>
          <a:p>
            <a:r>
              <a:rPr lang="en-US" sz="2600" i="1" dirty="0">
                <a:latin typeface="Times New Roman" pitchFamily="18" charset="0"/>
                <a:cs typeface="Times New Roman" pitchFamily="18" charset="0"/>
              </a:rPr>
              <a:t>(</a:t>
            </a:r>
            <a:r>
              <a:rPr lang="en-US" sz="2600" i="1" dirty="0" err="1">
                <a:latin typeface="Times New Roman" pitchFamily="18" charset="0"/>
                <a:cs typeface="Times New Roman" pitchFamily="18" charset="0"/>
              </a:rPr>
              <a:t>yếu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tố</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chính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phụ</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sau</a:t>
            </a:r>
            <a:r>
              <a:rPr lang="en-US" sz="2600" i="1" dirty="0">
                <a:latin typeface="Times New Roman" pitchFamily="18" charset="0"/>
                <a:cs typeface="Times New Roman" pitchFamily="18" charset="0"/>
              </a:rPr>
              <a:t>)</a:t>
            </a:r>
          </a:p>
        </p:txBody>
      </p:sp>
      <p:sp>
        <p:nvSpPr>
          <p:cNvPr id="20" name="Rectangle 19"/>
          <p:cNvSpPr/>
          <p:nvPr/>
        </p:nvSpPr>
        <p:spPr>
          <a:xfrm>
            <a:off x="4364792" y="2464455"/>
            <a:ext cx="4464877" cy="892552"/>
          </a:xfrm>
          <a:prstGeom prst="rect">
            <a:avLst/>
          </a:prstGeom>
        </p:spPr>
        <p:txBody>
          <a:bodyPr wrap="square">
            <a:spAutoFit/>
          </a:bodyPr>
          <a:lstStyle/>
          <a:p>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Trật</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tự</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giống</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với</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từ</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ghép</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thuần</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Việt</a:t>
            </a:r>
            <a:endParaRPr lang="en-US" sz="2600" i="1" dirty="0">
              <a:latin typeface="Times New Roman" pitchFamily="18" charset="0"/>
              <a:cs typeface="Times New Roman" pitchFamily="18" charset="0"/>
            </a:endParaRPr>
          </a:p>
        </p:txBody>
      </p:sp>
      <p:sp>
        <p:nvSpPr>
          <p:cNvPr id="21" name="Rectangle 20"/>
          <p:cNvSpPr/>
          <p:nvPr/>
        </p:nvSpPr>
        <p:spPr>
          <a:xfrm>
            <a:off x="1" y="3975010"/>
            <a:ext cx="4114286" cy="892552"/>
          </a:xfrm>
          <a:prstGeom prst="rect">
            <a:avLst/>
          </a:prstGeom>
        </p:spPr>
        <p:txBody>
          <a:bodyPr wrap="square">
            <a:spAutoFit/>
          </a:bodyPr>
          <a:lstStyle/>
          <a:p>
            <a:r>
              <a:rPr lang="en-US" sz="2600" i="1" dirty="0">
                <a:latin typeface="Times New Roman" pitchFamily="18" charset="0"/>
                <a:cs typeface="Times New Roman" pitchFamily="18" charset="0"/>
              </a:rPr>
              <a:t>(</a:t>
            </a:r>
            <a:r>
              <a:rPr lang="en-US" sz="2600" i="1" dirty="0" err="1">
                <a:latin typeface="Times New Roman" pitchFamily="18" charset="0"/>
                <a:cs typeface="Times New Roman" pitchFamily="18" charset="0"/>
              </a:rPr>
              <a:t>yếu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tố</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phụ</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chính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đứng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sau</a:t>
            </a:r>
            <a:r>
              <a:rPr lang="en-US" sz="2600" i="1" dirty="0">
                <a:latin typeface="Times New Roman" pitchFamily="18" charset="0"/>
                <a:cs typeface="Times New Roman" pitchFamily="18" charset="0"/>
              </a:rPr>
              <a:t>)</a:t>
            </a:r>
          </a:p>
        </p:txBody>
      </p:sp>
      <p:sp>
        <p:nvSpPr>
          <p:cNvPr id="22" name="Rectangle 21"/>
          <p:cNvSpPr/>
          <p:nvPr/>
        </p:nvSpPr>
        <p:spPr>
          <a:xfrm>
            <a:off x="4443371" y="4062271"/>
            <a:ext cx="4125873" cy="892552"/>
          </a:xfrm>
          <a:prstGeom prst="rect">
            <a:avLst/>
          </a:prstGeom>
        </p:spPr>
        <p:txBody>
          <a:bodyPr wrap="square">
            <a:spAutoFit/>
          </a:bodyPr>
          <a:lstStyle/>
          <a:p>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Trật</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tự</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khác</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với</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từ</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ghép</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thuần</a:t>
            </a:r>
            <a:r>
              <a:rPr lang="en-US" sz="2600" i="1" dirty="0">
                <a:latin typeface="Times New Roman" pitchFamily="18" charset="0"/>
                <a:cs typeface="Times New Roman" pitchFamily="18" charset="0"/>
                <a:sym typeface="Wingdings" pitchFamily="2" charset="2"/>
              </a:rPr>
              <a:t> </a:t>
            </a:r>
            <a:r>
              <a:rPr lang="en-US" sz="2600" i="1" dirty="0" err="1">
                <a:latin typeface="Times New Roman" pitchFamily="18" charset="0"/>
                <a:cs typeface="Times New Roman" pitchFamily="18" charset="0"/>
                <a:sym typeface="Wingdings" pitchFamily="2" charset="2"/>
              </a:rPr>
              <a:t>Việt</a:t>
            </a:r>
            <a:endParaRPr lang="en-US" sz="2600" i="1" dirty="0">
              <a:latin typeface="Times New Roman" pitchFamily="18" charset="0"/>
              <a:cs typeface="Times New Roman" pitchFamily="18" charset="0"/>
            </a:endParaRPr>
          </a:p>
        </p:txBody>
      </p:sp>
      <p:sp>
        <p:nvSpPr>
          <p:cNvPr id="23" name="Rectangle 22"/>
          <p:cNvSpPr/>
          <p:nvPr/>
        </p:nvSpPr>
        <p:spPr>
          <a:xfrm>
            <a:off x="4325051" y="3448029"/>
            <a:ext cx="3573351" cy="523220"/>
          </a:xfrm>
          <a:prstGeom prst="rect">
            <a:avLst/>
          </a:prstGeom>
        </p:spPr>
        <p:txBody>
          <a:bodyPr wrap="none">
            <a:spAutoFit/>
          </a:bodyPr>
          <a:lstStyle/>
          <a:p>
            <a:r>
              <a:rPr lang="en-US" sz="2800" b="1" dirty="0">
                <a:latin typeface="Times New Roman" pitchFamily="18" charset="0"/>
                <a:cs typeface="Times New Roman" pitchFamily="18" charset="0"/>
                <a:sym typeface="Wingdings" pitchFamily="2" charset="2"/>
              </a:rPr>
              <a:t> </a:t>
            </a:r>
            <a:r>
              <a:rPr lang="vi-VN" sz="2800" b="1" dirty="0">
                <a:latin typeface="Times New Roman" pitchFamily="18" charset="0"/>
                <a:cs typeface="Times New Roman" pitchFamily="18" charset="0"/>
              </a:rPr>
              <a:t>Từ ghép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a:t>
            </a:r>
            <a:endParaRPr lang="en-US" sz="2800" b="1" dirty="0">
              <a:latin typeface="Times New Roman" pitchFamily="18" charset="0"/>
              <a:cs typeface="Times New Roman" pitchFamily="18" charset="0"/>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4)">
                                      <p:cBhvr>
                                        <p:cTn id="38" dur="2000"/>
                                        <p:tgtEl>
                                          <p:spTgt spid="11"/>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heel(4)">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strips(downLeft)">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strips(downLeft)">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heel(4)">
                                      <p:cBhvr>
                                        <p:cTn id="94" dur="20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strips(down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18" presetClass="entr" presetSubtype="12"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strips(downLeft)">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5" grpId="0" animBg="1"/>
      <p:bldP spid="6" grpId="0" animBg="1"/>
      <p:bldP spid="8" grpId="0"/>
      <p:bldP spid="9" grpId="0"/>
      <p:bldP spid="10" grpId="0"/>
      <p:bldP spid="11"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51" y="1805845"/>
            <a:ext cx="2391507" cy="1104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6" name="Rectangle 5"/>
          <p:cNvSpPr/>
          <p:nvPr/>
        </p:nvSpPr>
        <p:spPr>
          <a:xfrm>
            <a:off x="-24698" y="1805845"/>
            <a:ext cx="2275986" cy="1077218"/>
          </a:xfrm>
          <a:prstGeom prst="rect">
            <a:avLst/>
          </a:prstGeom>
        </p:spPr>
        <p:txBody>
          <a:bodyPr wrap="square">
            <a:spAutoFit/>
          </a:bodyPr>
          <a:lstStyle/>
          <a:p>
            <a:pPr algn="ctr"/>
            <a:r>
              <a:rPr lang="en-US" sz="3200" b="1" dirty="0">
                <a:latin typeface="Times New Roman" pitchFamily="18" charset="0"/>
                <a:ea typeface="微软雅黑" pitchFamily="34" charset="-122"/>
                <a:cs typeface="Times New Roman" pitchFamily="18" charset="0"/>
              </a:rPr>
              <a:t>TỪ GHÉP HÁN VIỆT</a:t>
            </a:r>
            <a:endParaRPr lang="en-GB" sz="3200" b="1" dirty="0">
              <a:latin typeface="Times New Roman" pitchFamily="18" charset="0"/>
              <a:ea typeface="微软雅黑" pitchFamily="34" charset="-122"/>
              <a:cs typeface="Times New Roman" pitchFamily="18" charset="0"/>
            </a:endParaRPr>
          </a:p>
        </p:txBody>
      </p:sp>
      <p:cxnSp>
        <p:nvCxnSpPr>
          <p:cNvPr id="8" name="Straight Arrow Connector 7"/>
          <p:cNvCxnSpPr/>
          <p:nvPr/>
        </p:nvCxnSpPr>
        <p:spPr>
          <a:xfrm flipV="1">
            <a:off x="2422201" y="1012723"/>
            <a:ext cx="799702" cy="12399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45196" y="508786"/>
            <a:ext cx="4538462" cy="584775"/>
          </a:xfrm>
          <a:prstGeom prst="rect">
            <a:avLst/>
          </a:prstGeom>
        </p:spPr>
        <p:txBody>
          <a:bodyPr wrap="square">
            <a:spAutoFit/>
          </a:bodyPr>
          <a:lstStyle/>
          <a:p>
            <a:r>
              <a:rPr lang="vi-VN" sz="3200" b="1" dirty="0">
                <a:solidFill>
                  <a:srgbClr val="0070C0"/>
                </a:solidFill>
                <a:latin typeface="Times New Roman" pitchFamily="18" charset="0"/>
                <a:cs typeface="Times New Roman" pitchFamily="18" charset="0"/>
              </a:rPr>
              <a:t>Từ ghép đẳng lập</a:t>
            </a:r>
            <a:endParaRPr lang="en-US" sz="3200" i="1" dirty="0">
              <a:latin typeface="Times New Roman" pitchFamily="18" charset="0"/>
              <a:cs typeface="Times New Roman" pitchFamily="18" charset="0"/>
            </a:endParaRPr>
          </a:p>
        </p:txBody>
      </p:sp>
      <p:sp>
        <p:nvSpPr>
          <p:cNvPr id="10" name="Rectangle 9"/>
          <p:cNvSpPr/>
          <p:nvPr/>
        </p:nvSpPr>
        <p:spPr>
          <a:xfrm>
            <a:off x="3125059" y="2757783"/>
            <a:ext cx="1928722" cy="1569660"/>
          </a:xfrm>
          <a:prstGeom prst="rect">
            <a:avLst/>
          </a:prstGeom>
        </p:spPr>
        <p:txBody>
          <a:bodyPr wrap="square">
            <a:spAutoFit/>
          </a:bodyPr>
          <a:lstStyle/>
          <a:p>
            <a:pPr algn="ctr"/>
            <a:r>
              <a:rPr lang="vi-VN" sz="3200" b="1" dirty="0">
                <a:solidFill>
                  <a:srgbClr val="0070C0"/>
                </a:solidFill>
                <a:latin typeface="Times New Roman" pitchFamily="18" charset="0"/>
                <a:cs typeface="Times New Roman" pitchFamily="18" charset="0"/>
              </a:rPr>
              <a:t>Từ ghép </a:t>
            </a:r>
            <a:endParaRPr lang="en-US" sz="3200" b="1" dirty="0">
              <a:solidFill>
                <a:srgbClr val="0070C0"/>
              </a:solidFill>
              <a:latin typeface="Times New Roman" pitchFamily="18" charset="0"/>
              <a:cs typeface="Times New Roman" pitchFamily="18" charset="0"/>
            </a:endParaRPr>
          </a:p>
          <a:p>
            <a:pPr algn="ctr"/>
            <a:r>
              <a:rPr lang="en-US" sz="3200" b="1" dirty="0" err="1">
                <a:solidFill>
                  <a:srgbClr val="0070C0"/>
                </a:solidFill>
                <a:latin typeface="Times New Roman" pitchFamily="18" charset="0"/>
                <a:cs typeface="Times New Roman" pitchFamily="18" charset="0"/>
              </a:rPr>
              <a:t>chính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phụ</a:t>
            </a:r>
            <a:endParaRPr lang="en-US" sz="3200" b="1" dirty="0">
              <a:solidFill>
                <a:srgbClr val="0070C0"/>
              </a:solidFill>
              <a:latin typeface="Times New Roman" pitchFamily="18" charset="0"/>
              <a:cs typeface="Times New Roman" pitchFamily="18" charset="0"/>
            </a:endParaRPr>
          </a:p>
        </p:txBody>
      </p:sp>
      <p:cxnSp>
        <p:nvCxnSpPr>
          <p:cNvPr id="12" name="Straight Arrow Connector 11"/>
          <p:cNvCxnSpPr/>
          <p:nvPr/>
        </p:nvCxnSpPr>
        <p:spPr>
          <a:xfrm>
            <a:off x="2353112" y="2247884"/>
            <a:ext cx="974623" cy="9243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27735" y="993943"/>
            <a:ext cx="5285790" cy="523220"/>
          </a:xfrm>
          <a:prstGeom prst="rect">
            <a:avLst/>
          </a:prstGeom>
        </p:spPr>
        <p:txBody>
          <a:bodyPr wrap="square">
            <a:spAutoFit/>
          </a:bodyPr>
          <a:lstStyle/>
          <a:p>
            <a:r>
              <a:rPr lang="en-US" sz="2800" b="1" dirty="0">
                <a:latin typeface="Times New Roman" pitchFamily="18" charset="0"/>
                <a:cs typeface="Times New Roman" pitchFamily="18" charset="0"/>
              </a:rPr>
              <a:t>VD: </a:t>
            </a:r>
            <a:r>
              <a:rPr lang="vi-VN" sz="2800" i="1" dirty="0">
                <a:latin typeface="Times New Roman" pitchFamily="18" charset="0"/>
                <a:cs typeface="Times New Roman" pitchFamily="18" charset="0"/>
              </a:rPr>
              <a:t>sơn hà,</a:t>
            </a:r>
            <a:r>
              <a:rPr lang="en-US" sz="2800" i="1" dirty="0">
                <a:latin typeface="Times New Roman" pitchFamily="18" charset="0"/>
                <a:cs typeface="Times New Roman" pitchFamily="18" charset="0"/>
              </a:rPr>
              <a:t> </a:t>
            </a:r>
            <a:r>
              <a:rPr lang="vi-VN" sz="2800" i="1" dirty="0">
                <a:latin typeface="Times New Roman" pitchFamily="18" charset="0"/>
                <a:cs typeface="Times New Roman" pitchFamily="18" charset="0"/>
              </a:rPr>
              <a:t>xâm phạm,</a:t>
            </a:r>
            <a:r>
              <a:rPr lang="en-US" sz="2800" i="1" dirty="0">
                <a:latin typeface="Times New Roman" pitchFamily="18" charset="0"/>
                <a:cs typeface="Times New Roman" pitchFamily="18" charset="0"/>
              </a:rPr>
              <a:t> </a:t>
            </a:r>
            <a:r>
              <a:rPr lang="vi-VN" sz="2800" i="1" dirty="0">
                <a:latin typeface="Times New Roman" pitchFamily="18" charset="0"/>
                <a:cs typeface="Times New Roman" pitchFamily="18" charset="0"/>
              </a:rPr>
              <a:t>giang san </a:t>
            </a:r>
            <a:endParaRPr lang="en-US" sz="2800" i="1" dirty="0">
              <a:latin typeface="Times New Roman" pitchFamily="18" charset="0"/>
              <a:cs typeface="Times New Roman" pitchFamily="18" charset="0"/>
            </a:endParaRPr>
          </a:p>
        </p:txBody>
      </p:sp>
      <p:cxnSp>
        <p:nvCxnSpPr>
          <p:cNvPr id="24" name="Straight Arrow Connector 23"/>
          <p:cNvCxnSpPr/>
          <p:nvPr/>
        </p:nvCxnSpPr>
        <p:spPr>
          <a:xfrm flipV="1">
            <a:off x="4744619" y="2315937"/>
            <a:ext cx="362287" cy="1098292"/>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78477" y="1617799"/>
            <a:ext cx="3869176" cy="954107"/>
          </a:xfrm>
          <a:prstGeom prst="rect">
            <a:avLst/>
          </a:prstGeom>
        </p:spPr>
        <p:txBody>
          <a:bodyPr wrap="square">
            <a:spAutoFit/>
          </a:bodyPr>
          <a:lstStyle/>
          <a:p>
            <a:r>
              <a:rPr lang="en-US" sz="2800" b="1" dirty="0" err="1">
                <a:solidFill>
                  <a:srgbClr val="00B050"/>
                </a:solidFill>
                <a:latin typeface="Times New Roman" pitchFamily="18" charset="0"/>
                <a:cs typeface="Times New Roman" pitchFamily="18" charset="0"/>
              </a:rPr>
              <a:t>Chính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trước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Phụ</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sau</a:t>
            </a:r>
            <a:endParaRPr lang="en-US" sz="2800" b="1" dirty="0">
              <a:solidFill>
                <a:srgbClr val="00B050"/>
              </a:solidFill>
              <a:latin typeface="Times New Roman" pitchFamily="18" charset="0"/>
              <a:cs typeface="Times New Roman" pitchFamily="18" charset="0"/>
            </a:endParaRPr>
          </a:p>
          <a:p>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Giống</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từ</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thuần</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Việt</a:t>
            </a:r>
            <a:endParaRPr lang="en-US" sz="2800" i="1" dirty="0">
              <a:solidFill>
                <a:srgbClr val="00B050"/>
              </a:solidFill>
              <a:latin typeface="Times New Roman" pitchFamily="18" charset="0"/>
              <a:cs typeface="Times New Roman" pitchFamily="18" charset="0"/>
            </a:endParaRPr>
          </a:p>
        </p:txBody>
      </p:sp>
      <p:sp>
        <p:nvSpPr>
          <p:cNvPr id="26" name="Rectangle 25"/>
          <p:cNvSpPr/>
          <p:nvPr/>
        </p:nvSpPr>
        <p:spPr>
          <a:xfrm>
            <a:off x="5348749" y="3414229"/>
            <a:ext cx="3763394" cy="954107"/>
          </a:xfrm>
          <a:prstGeom prst="rect">
            <a:avLst/>
          </a:prstGeom>
        </p:spPr>
        <p:txBody>
          <a:bodyPr wrap="square">
            <a:spAutoFit/>
          </a:bodyPr>
          <a:lstStyle/>
          <a:p>
            <a:r>
              <a:rPr lang="en-US" sz="2800" b="1" dirty="0" err="1">
                <a:solidFill>
                  <a:srgbClr val="00B050"/>
                </a:solidFill>
                <a:latin typeface="Times New Roman" pitchFamily="18" charset="0"/>
                <a:cs typeface="Times New Roman" pitchFamily="18" charset="0"/>
              </a:rPr>
              <a:t>Phụ</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trước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Chính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sau</a:t>
            </a:r>
            <a:endParaRPr lang="en-US" sz="2800" b="1" dirty="0">
              <a:solidFill>
                <a:srgbClr val="00B050"/>
              </a:solidFill>
              <a:latin typeface="Times New Roman" pitchFamily="18" charset="0"/>
              <a:cs typeface="Times New Roman" pitchFamily="18" charset="0"/>
            </a:endParaRPr>
          </a:p>
          <a:p>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Khác</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từ</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thuần</a:t>
            </a:r>
            <a:r>
              <a:rPr lang="en-US" sz="2800" b="1" dirty="0">
                <a:solidFill>
                  <a:srgbClr val="00B050"/>
                </a:solidFill>
                <a:latin typeface="Times New Roman" pitchFamily="18" charset="0"/>
                <a:cs typeface="Times New Roman" pitchFamily="18" charset="0"/>
                <a:sym typeface="Wingdings" pitchFamily="2" charset="2"/>
              </a:rPr>
              <a:t> </a:t>
            </a:r>
            <a:r>
              <a:rPr lang="en-US" sz="2800" b="1" dirty="0" err="1">
                <a:solidFill>
                  <a:srgbClr val="00B050"/>
                </a:solidFill>
                <a:latin typeface="Times New Roman" pitchFamily="18" charset="0"/>
                <a:cs typeface="Times New Roman" pitchFamily="18" charset="0"/>
                <a:sym typeface="Wingdings" pitchFamily="2" charset="2"/>
              </a:rPr>
              <a:t>Việt</a:t>
            </a:r>
            <a:endParaRPr lang="en-US" sz="2800" i="1" dirty="0">
              <a:solidFill>
                <a:srgbClr val="00B050"/>
              </a:solidFill>
              <a:latin typeface="Times New Roman" pitchFamily="18" charset="0"/>
              <a:cs typeface="Times New Roman" pitchFamily="18" charset="0"/>
            </a:endParaRPr>
          </a:p>
        </p:txBody>
      </p:sp>
      <p:cxnSp>
        <p:nvCxnSpPr>
          <p:cNvPr id="27" name="Straight Arrow Connector 26"/>
          <p:cNvCxnSpPr>
            <a:endCxn id="26" idx="1"/>
          </p:cNvCxnSpPr>
          <p:nvPr/>
        </p:nvCxnSpPr>
        <p:spPr>
          <a:xfrm>
            <a:off x="4783622" y="3414229"/>
            <a:ext cx="565127" cy="477054"/>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184172" y="2549189"/>
            <a:ext cx="4065523" cy="830997"/>
          </a:xfrm>
          <a:prstGeom prst="rect">
            <a:avLst/>
          </a:prstGeom>
        </p:spPr>
        <p:txBody>
          <a:bodyPr wrap="square">
            <a:spAutoFit/>
          </a:bodyPr>
          <a:lstStyle/>
          <a:p>
            <a:r>
              <a:rPr lang="en-US" sz="2400" b="1" dirty="0">
                <a:latin typeface="Times New Roman" pitchFamily="18" charset="0"/>
                <a:cs typeface="Times New Roman" pitchFamily="18" charset="0"/>
              </a:rPr>
              <a:t>VD: </a:t>
            </a:r>
            <a:r>
              <a:rPr lang="vi-VN" sz="2400" i="1" dirty="0">
                <a:latin typeface="+mj-lt"/>
              </a:rPr>
              <a:t>ái quốc,</a:t>
            </a:r>
            <a:r>
              <a:rPr lang="en-US" sz="2400" i="1" dirty="0">
                <a:latin typeface="+mj-lt"/>
              </a:rPr>
              <a:t> </a:t>
            </a:r>
            <a:r>
              <a:rPr lang="vi-VN" sz="2400" i="1" dirty="0">
                <a:latin typeface="+mj-lt"/>
              </a:rPr>
              <a:t>thủ môn,</a:t>
            </a:r>
            <a:r>
              <a:rPr lang="en-US" sz="2400" i="1" dirty="0">
                <a:latin typeface="+mj-lt"/>
              </a:rPr>
              <a:t> </a:t>
            </a:r>
            <a:r>
              <a:rPr lang="vi-VN" sz="2400" i="1" dirty="0">
                <a:latin typeface="+mj-lt"/>
              </a:rPr>
              <a:t>chiến thắng</a:t>
            </a:r>
            <a:endParaRPr lang="en-US" sz="2400" i="1" dirty="0">
              <a:latin typeface="+mj-lt"/>
            </a:endParaRPr>
          </a:p>
        </p:txBody>
      </p:sp>
      <p:sp>
        <p:nvSpPr>
          <p:cNvPr id="35" name="Rectangle 34"/>
          <p:cNvSpPr/>
          <p:nvPr/>
        </p:nvSpPr>
        <p:spPr>
          <a:xfrm>
            <a:off x="4783622" y="4348357"/>
            <a:ext cx="4832544" cy="461665"/>
          </a:xfrm>
          <a:prstGeom prst="rect">
            <a:avLst/>
          </a:prstGeom>
        </p:spPr>
        <p:txBody>
          <a:bodyPr wrap="square">
            <a:spAutoFit/>
          </a:bodyPr>
          <a:lstStyle/>
          <a:p>
            <a:r>
              <a:rPr lang="en-US" sz="2400" b="1" dirty="0">
                <a:latin typeface="Times New Roman" pitchFamily="18" charset="0"/>
                <a:cs typeface="Times New Roman" pitchFamily="18" charset="0"/>
              </a:rPr>
              <a:t>VD: </a:t>
            </a:r>
            <a:r>
              <a:rPr lang="vi-VN" sz="2400" i="1" dirty="0">
                <a:latin typeface="+mj-lt"/>
              </a:rPr>
              <a:t>thiên thư,</a:t>
            </a:r>
            <a:r>
              <a:rPr lang="en-US" sz="2400" i="1" dirty="0">
                <a:latin typeface="+mj-lt"/>
              </a:rPr>
              <a:t> </a:t>
            </a:r>
            <a:r>
              <a:rPr lang="vi-VN" sz="2400" i="1" dirty="0">
                <a:latin typeface="+mj-lt"/>
              </a:rPr>
              <a:t>thạch mã,</a:t>
            </a:r>
            <a:r>
              <a:rPr lang="en-US" sz="2400" i="1" dirty="0">
                <a:latin typeface="+mj-lt"/>
              </a:rPr>
              <a:t> </a:t>
            </a:r>
            <a:r>
              <a:rPr lang="vi-VN" sz="2400" i="1" dirty="0">
                <a:latin typeface="+mj-lt"/>
              </a:rPr>
              <a:t>tái phạm</a:t>
            </a:r>
            <a:endParaRPr lang="en-US" sz="2400" i="1" dirty="0">
              <a:latin typeface="+mj-lt"/>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down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downLeft)">
                                      <p:cBhvr>
                                        <p:cTn id="31" dur="500"/>
                                        <p:tgtEl>
                                          <p:spTgt spid="24"/>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strips(down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trips(downLeft)">
                                      <p:cBhvr>
                                        <p:cTn id="39" dur="500"/>
                                        <p:tgtEl>
                                          <p:spTgt spid="27"/>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trips(downLeft)">
                                      <p:cBhvr>
                                        <p:cTn id="42" dur="500"/>
                                        <p:tgtEl>
                                          <p:spTgt spid="26"/>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strips(downLeft)">
                                      <p:cBhvr>
                                        <p:cTn id="45" dur="500"/>
                                        <p:tgtEl>
                                          <p:spTgt spid="34"/>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trips(downLeft)">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20" grpId="0"/>
      <p:bldP spid="25" grpId="0"/>
      <p:bldP spid="26"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1314798"/>
              </p:ext>
            </p:extLst>
          </p:nvPr>
        </p:nvGraphicFramePr>
        <p:xfrm>
          <a:off x="942608" y="2707633"/>
          <a:ext cx="7115175" cy="1042172"/>
        </p:xfrm>
        <a:graphic>
          <a:graphicData uri="http://schemas.openxmlformats.org/drawingml/2006/table">
            <a:tbl>
              <a:tblPr>
                <a:tableStyleId>{5940675A-B579-460E-94D1-54222C63F5DA}</a:tableStyleId>
              </a:tblPr>
              <a:tblGrid>
                <a:gridCol w="2012260">
                  <a:extLst>
                    <a:ext uri="{9D8B030D-6E8A-4147-A177-3AD203B41FA5}">
                      <a16:colId xmlns="" xmlns:a16="http://schemas.microsoft.com/office/drawing/2014/main" val="20000"/>
                    </a:ext>
                  </a:extLst>
                </a:gridCol>
                <a:gridCol w="5102915">
                  <a:extLst>
                    <a:ext uri="{9D8B030D-6E8A-4147-A177-3AD203B41FA5}">
                      <a16:colId xmlns="" xmlns:a16="http://schemas.microsoft.com/office/drawing/2014/main" val="20001"/>
                    </a:ext>
                  </a:extLst>
                </a:gridCol>
              </a:tblGrid>
              <a:tr h="298194">
                <a:tc>
                  <a:txBody>
                    <a:bodyPr/>
                    <a:lstStyle/>
                    <a:p>
                      <a:pPr algn="ctr" fontAlgn="t"/>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phụ</a:t>
                      </a:r>
                      <a:endParaRPr lang="en-US" sz="2800" b="0" dirty="0">
                        <a:latin typeface="Times New Roman" pitchFamily="18" charset="0"/>
                        <a:cs typeface="Times New Roman" pitchFamily="18" charset="0"/>
                      </a:endParaRPr>
                    </a:p>
                  </a:txBody>
                  <a:tcPr marL="47183" marR="47183" marT="47183" marB="47183"/>
                </a:tc>
                <a:tc>
                  <a:txBody>
                    <a:bodyPr/>
                    <a:lstStyle/>
                    <a:p>
                      <a:pPr fontAlgn="t"/>
                      <a:endParaRPr lang="en-US" sz="2800" b="0" dirty="0">
                        <a:latin typeface="Times New Roman" pitchFamily="18" charset="0"/>
                        <a:cs typeface="Times New Roman" pitchFamily="18" charset="0"/>
                      </a:endParaRPr>
                    </a:p>
                  </a:txBody>
                  <a:tcPr marL="47183" marR="47183" marT="47183" marB="47183"/>
                </a:tc>
                <a:extLst>
                  <a:ext uri="{0D108BD9-81ED-4DB2-BD59-A6C34878D82A}">
                    <a16:rowId xmlns="" xmlns:a16="http://schemas.microsoft.com/office/drawing/2014/main" val="10000"/>
                  </a:ext>
                </a:extLst>
              </a:tr>
              <a:tr h="298194">
                <a:tc>
                  <a:txBody>
                    <a:bodyPr/>
                    <a:lstStyle/>
                    <a:p>
                      <a:pPr algn="ctr" fontAlgn="t"/>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chính</a:t>
                      </a:r>
                      <a:endParaRPr lang="en-US" sz="2800" b="0" dirty="0">
                        <a:latin typeface="Times New Roman" pitchFamily="18" charset="0"/>
                        <a:cs typeface="Times New Roman" pitchFamily="18" charset="0"/>
                      </a:endParaRPr>
                    </a:p>
                  </a:txBody>
                  <a:tcPr marL="47183" marR="47183" marT="47183" marB="47183"/>
                </a:tc>
                <a:tc>
                  <a:txBody>
                    <a:bodyPr/>
                    <a:lstStyle/>
                    <a:p>
                      <a:pPr fontAlgn="t"/>
                      <a:r>
                        <a:rPr lang="en-US" sz="2800" dirty="0">
                          <a:latin typeface="Times New Roman" pitchFamily="18" charset="0"/>
                          <a:cs typeface="Times New Roman" pitchFamily="18" charset="0"/>
                        </a:rPr>
                        <a:t> </a:t>
                      </a:r>
                      <a:endParaRPr lang="en-US" sz="2800" b="0" dirty="0">
                        <a:latin typeface="Times New Roman" pitchFamily="18" charset="0"/>
                        <a:cs typeface="Times New Roman" pitchFamily="18" charset="0"/>
                      </a:endParaRPr>
                    </a:p>
                  </a:txBody>
                  <a:tcPr marL="47183" marR="47183" marT="47183" marB="47183"/>
                </a:tc>
                <a:extLst>
                  <a:ext uri="{0D108BD9-81ED-4DB2-BD59-A6C34878D82A}">
                    <a16:rowId xmlns="" xmlns:a16="http://schemas.microsoft.com/office/drawing/2014/main" val="10001"/>
                  </a:ext>
                </a:extLst>
              </a:tr>
            </a:tbl>
          </a:graphicData>
        </a:graphic>
      </p:graphicFrame>
      <p:sp>
        <p:nvSpPr>
          <p:cNvPr id="83969" name="Rectangle 1"/>
          <p:cNvSpPr>
            <a:spLocks noChangeArrowheads="1"/>
          </p:cNvSpPr>
          <p:nvPr/>
        </p:nvSpPr>
        <p:spPr bwMode="auto">
          <a:xfrm>
            <a:off x="1045292" y="1715309"/>
            <a:ext cx="6657975" cy="86177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hữu</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ích</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thi</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nhân</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đại</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thắng</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phát</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thanh</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bảo</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mật</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tân</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binh</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hậu</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đãi</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phòng</a:t>
            </a:r>
            <a:r>
              <a:rPr kumimoji="0" lang="en-US" sz="2800" b="0" i="1"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a:ln>
                  <a:noFill/>
                </a:ln>
                <a:solidFill>
                  <a:srgbClr val="000000"/>
                </a:solidFill>
                <a:effectLst/>
                <a:latin typeface="Times New Roman" pitchFamily="18" charset="0"/>
                <a:cs typeface="Times New Roman" pitchFamily="18" charset="0"/>
              </a:rPr>
              <a:t>hoả</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5" name="Picture 4" descr="58PIC58PIC58PIC58PICHsaGKG559akDq_PIC2018.png"/>
          <p:cNvPicPr>
            <a:picLocks noChangeAspect="1"/>
          </p:cNvPicPr>
          <p:nvPr/>
        </p:nvPicPr>
        <p:blipFill>
          <a:blip r:embed="rId2" cstate="print"/>
          <a:srcRect l="7143" t="16071" r="5357" b="14286"/>
          <a:stretch>
            <a:fillRect/>
          </a:stretch>
        </p:blipFill>
        <p:spPr>
          <a:xfrm>
            <a:off x="2538411" y="268058"/>
            <a:ext cx="3962400" cy="833155"/>
          </a:xfrm>
          <a:prstGeom prst="rect">
            <a:avLst/>
          </a:prstGeom>
        </p:spPr>
      </p:pic>
      <p:sp>
        <p:nvSpPr>
          <p:cNvPr id="6" name="TextBox 5"/>
          <p:cNvSpPr txBox="1"/>
          <p:nvPr/>
        </p:nvSpPr>
        <p:spPr>
          <a:xfrm>
            <a:off x="2883001" y="389891"/>
            <a:ext cx="3331105" cy="584775"/>
          </a:xfrm>
          <a:prstGeom prst="rect">
            <a:avLst/>
          </a:prstGeom>
          <a:noFill/>
        </p:spPr>
        <p:txBody>
          <a:bodyPr wrap="none" rtlCol="0">
            <a:spAutoFit/>
          </a:bodyPr>
          <a:lstStyle/>
          <a:p>
            <a:r>
              <a:rPr lang="en-US" sz="3200" dirty="0">
                <a:latin typeface="Times New Roman" pitchFamily="18" charset="0"/>
                <a:cs typeface="Times New Roman" pitchFamily="18" charset="0"/>
              </a:rPr>
              <a:t>BÀI TẬP NHANH</a:t>
            </a:r>
          </a:p>
        </p:txBody>
      </p:sp>
      <p:sp>
        <p:nvSpPr>
          <p:cNvPr id="7" name="Rectangle 6"/>
          <p:cNvSpPr/>
          <p:nvPr/>
        </p:nvSpPr>
        <p:spPr>
          <a:xfrm>
            <a:off x="533400" y="1117240"/>
            <a:ext cx="7933592" cy="523220"/>
          </a:xfrm>
          <a:prstGeom prst="rect">
            <a:avLst/>
          </a:prstGeom>
        </p:spPr>
        <p:txBody>
          <a:bodyPr wrap="square">
            <a:spAutoFit/>
          </a:bodyPr>
          <a:lstStyle/>
          <a:p>
            <a:pPr algn="ctr"/>
            <a:r>
              <a:rPr lang="en-US" sz="2800" dirty="0" err="1">
                <a:effectLst>
                  <a:glow rad="101600">
                    <a:schemeClr val="accent4">
                      <a:satMod val="175000"/>
                      <a:alpha val="40000"/>
                    </a:schemeClr>
                  </a:glow>
                </a:effectLst>
                <a:latin typeface="Times New Roman" pitchFamily="18" charset="0"/>
                <a:cs typeface="Times New Roman" pitchFamily="18" charset="0"/>
              </a:rPr>
              <a:t>Điền</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những</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từ</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ghép</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sau</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vào</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bảng</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sao</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cho</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phù</a:t>
            </a:r>
            <a:r>
              <a:rPr lang="en-US" sz="2800" dirty="0">
                <a:effectLst>
                  <a:glow rad="101600">
                    <a:schemeClr val="accent4">
                      <a:satMod val="175000"/>
                      <a:alpha val="40000"/>
                    </a:schemeClr>
                  </a:glow>
                </a:effectLst>
                <a:latin typeface="Times New Roman" pitchFamily="18" charset="0"/>
                <a:cs typeface="Times New Roman" pitchFamily="18" charset="0"/>
              </a:rPr>
              <a:t> </a:t>
            </a:r>
            <a:r>
              <a:rPr lang="en-US" sz="2800" dirty="0" err="1">
                <a:effectLst>
                  <a:glow rad="101600">
                    <a:schemeClr val="accent4">
                      <a:satMod val="175000"/>
                      <a:alpha val="40000"/>
                    </a:schemeClr>
                  </a:glow>
                </a:effectLst>
                <a:latin typeface="Times New Roman" pitchFamily="18" charset="0"/>
                <a:cs typeface="Times New Roman" pitchFamily="18" charset="0"/>
              </a:rPr>
              <a:t>hợp</a:t>
            </a:r>
            <a:r>
              <a:rPr lang="en-US" sz="2800" dirty="0">
                <a:effectLst>
                  <a:glow rad="101600">
                    <a:schemeClr val="accent4">
                      <a:satMod val="175000"/>
                      <a:alpha val="40000"/>
                    </a:schemeClr>
                  </a:glow>
                </a:effectLst>
                <a:latin typeface="Times New Roman" pitchFamily="18" charset="0"/>
                <a:cs typeface="Times New Roman" pitchFamily="18" charset="0"/>
              </a:rPr>
              <a:t>:</a:t>
            </a: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3969"/>
                                        </p:tgtEl>
                                        <p:attrNameLst>
                                          <p:attrName>style.visibility</p:attrName>
                                        </p:attrNameLst>
                                      </p:cBhvr>
                                      <p:to>
                                        <p:strVal val="visible"/>
                                      </p:to>
                                    </p:set>
                                    <p:animEffect transition="in" filter="strips(downLeft)">
                                      <p:cBhvr>
                                        <p:cTn id="20" dur="500"/>
                                        <p:tgtEl>
                                          <p:spTgt spid="839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3"/>
</p:tagLst>
</file>

<file path=ppt/tags/tag2.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3"/>
</p:tagLst>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1681</TotalTime>
  <Words>1694</Words>
  <Application>Microsoft Office PowerPoint</Application>
  <PresentationFormat>Custom</PresentationFormat>
  <Paragraphs>276</Paragraphs>
  <Slides>38</Slides>
  <Notes>19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主题​​</vt:lpstr>
      <vt:lpstr>PowerPoint Presentation</vt:lpstr>
      <vt:lpstr>PowerPoint Presentation</vt:lpstr>
      <vt:lpstr>PowerPoint Presentation</vt:lpstr>
      <vt:lpstr>SÔNG NÚI NƯỚC NAM (Nam quốc sơn 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dc:title>
  <dc:creator>Administrator</dc:creator>
  <cp:lastModifiedBy>steven nguyen</cp:lastModifiedBy>
  <cp:revision>294</cp:revision>
  <dcterms:created xsi:type="dcterms:W3CDTF">2017-06-22T11:55:54Z</dcterms:created>
  <dcterms:modified xsi:type="dcterms:W3CDTF">2021-10-08T07:42:07Z</dcterms:modified>
</cp:coreProperties>
</file>